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3" r:id="rId1"/>
  </p:sldMasterIdLst>
  <p:sldIdLst>
    <p:sldId id="256" r:id="rId2"/>
    <p:sldId id="257" r:id="rId3"/>
    <p:sldId id="264" r:id="rId4"/>
    <p:sldId id="291" r:id="rId5"/>
    <p:sldId id="297" r:id="rId6"/>
    <p:sldId id="292" r:id="rId7"/>
    <p:sldId id="293" r:id="rId8"/>
    <p:sldId id="294" r:id="rId9"/>
    <p:sldId id="295" r:id="rId10"/>
    <p:sldId id="298" r:id="rId11"/>
    <p:sldId id="272" r:id="rId12"/>
    <p:sldId id="299" r:id="rId13"/>
    <p:sldId id="300" r:id="rId14"/>
    <p:sldId id="301" r:id="rId15"/>
    <p:sldId id="296" r:id="rId16"/>
  </p:sldIdLst>
  <p:sldSz cx="12192000" cy="6858000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7:30:48.60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DA9281-03B9-4E5E-9E6B-A16D5BC5E068}" emma:medium="tactile" emma:mode="ink">
          <msink:context xmlns:msink="http://schemas.microsoft.com/ink/2010/main" type="writingRegion" rotatedBoundingBox="12563,10376 16348,10224 16400,11515 12615,11667"/>
        </emma:interpretation>
      </emma:emma>
    </inkml:annotationXML>
    <inkml:traceGroup>
      <inkml:annotationXML>
        <emma:emma xmlns:emma="http://www.w3.org/2003/04/emma" version="1.0">
          <emma:interpretation id="{C4FF554E-CEEA-4C71-B612-EF2B791EE436}" emma:medium="tactile" emma:mode="ink">
            <msink:context xmlns:msink="http://schemas.microsoft.com/ink/2010/main" type="paragraph" rotatedBoundingBox="12563,10376 16348,10224 16400,11515 12615,11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023F95-6BE2-4087-8326-0B8553B8A849}" emma:medium="tactile" emma:mode="ink">
              <msink:context xmlns:msink="http://schemas.microsoft.com/ink/2010/main" type="line" rotatedBoundingBox="12563,10376 16348,10224 16400,11515 12615,11667"/>
            </emma:interpretation>
          </emma:emma>
        </inkml:annotationXML>
        <inkml:traceGroup>
          <inkml:annotationXML>
            <emma:emma xmlns:emma="http://www.w3.org/2003/04/emma" version="1.0">
              <emma:interpretation id="{7B283142-4318-41BA-BBFE-65DA18BCCE82}" emma:medium="tactile" emma:mode="ink">
                <msink:context xmlns:msink="http://schemas.microsoft.com/ink/2010/main" type="inkWord" rotatedBoundingBox="12563,10376 13900,10322 13945,11429 12608,11483"/>
              </emma:interpretation>
            </emma:emma>
          </inkml:annotationXML>
          <inkml:trace contextRef="#ctx0" brushRef="#br0">124 17 11 0,'4'-15'5'0,"5"26"6"0,-9-11 5 16,0 8-13-16,0 4 1 15,-4-1 2-15,-1 9 0 16,-3 7-8-16,-1-4 0 16,0 8 6-16,0 12 0 0,-4 3-2 15,0 13 0-15,0 10-1 16,4 5 0-16,-4 4 0 15,0 7 1-15,5-19-1 16,3-8 0-16,5-8 0 16,9-11 0-16,8-8 0 15,10-8 0-15,3-7 0 16,5-1 0-16,0 1 0 16,0-1 0-16,0 5-1 15,0 3 1-15,-1 4-1 16,-3-3 1-16,-9 3-1 15,-5-8 1-15,1-3 0 16,-5-9 0-16,-4-3-2 16,-5-12 0-16,-8-7-3 15,-5-8 0-15,-4-8-5 0,-5 0 0 16,1-4-3 0,-5-8 1-16</inkml:trace>
          <inkml:trace contextRef="#ctx0" brushRef="#br0" timeOffset="422.6301">233 486 20 0,'4'-23'10'0,"5"4"-4"0,-9 19 17 15,0 0-20-15,0 0 1 16,0 11 1-16,0 13 0 16,0 11-7-16,0 11 1 0,-9 4 4 15,-4 5 0-15,-4-5-2 16,-5 1 0-16,-4 3 0 15,-5 0 0-15,-4 0 0 16,1-7 0-16,3-12 0 16,5-12 0-16,0-15-3 15,-1-16 1-15,6-15-3 16,-1-8 1-16,0-16-1 16,-4-7 0-16,0 8 1 15,0 3 0-15,-5 8 4 16,0 8 0-16,5 7 2 15,0 9 1-15,4 3 0 16,5 8 0-16,8 0-2 16,5-4 1-16,17 4-2 15,17-4 1-15,14-3-2 16,0-9 1-16,4 1-1 16,4-1 1-16,0 0 0 0,5-3 1 15,4 0-7 1,0-1 0-16,0-3-7 0,-4 0 1 15</inkml:trace>
          <inkml:trace contextRef="#ctx0" brushRef="#br0" timeOffset="1277.1255">333 657 24 0,'-13'-8'12'0,"18"8"-6"15,-1-7 21-15,9-1-25 16,0 0 0-16,0-4 0 16,5 8 0-16,-1-7-3 15,5 3 1-15,0 4 1 16,0-4 0-16,-9 8-5 16,9 4 1-16,-14-4-4 15,1 8 0-15,-9 0-1 16,-9 3 1-16,-4 5 1 0,-13 3 1 15,-9 5 5-15,5-1 0 16,3 4 6-16,6-4 0 16,3-3 1-16,9-5 1 15,5-7-2-15,8 0 0 16,14-16-2-16,8-4 0 16,5 1-7-16,3-5 1 15,1-3-8-15,5-4 1 16</inkml:trace>
          <inkml:trace contextRef="#ctx0" brushRef="#br0" timeOffset="991.298">613 265 17 0,'0'-11'8'0,"4"-5"2"0,-4 8 3 31,4 12-7-31,-4 8 0 16,0 7 2-16,0 16 1 16,0 23-12-16,0 12 0 15,-8 16 7-15,3 3 1 16,-3-8-4-16,-1-7 1 15,0-12-1-15,5-12 0 0,-5-11-2 16,0-20 1-16,1-15-4 16,-6-11 1-16,-3-13-6 15,0-7 0-15,-5-4-2 16,4 0 1-16</inkml:trace>
          <inkml:trace contextRef="#ctx0" brushRef="#br0" timeOffset="2930.203">-430 261 17 0,'-22'0'8'0,"0"12"3"0,14-8-1 16,-6 4-5-16,-3 3 0 15,-5 5 3-15,-4 7 0 16,0 8-10-16,0 16 1 16,4 7 6-16,0 8 1 0,9 8-4 15,0-4 1-15,4 0-2 16,5-4 1-16,13-4-1 16,12-4 0-16,19-7-1 15,8-8 1-15,4-1-9 16,9 1 1-16,4-4-4 15,-12-8 0-15</inkml:trace>
        </inkml:traceGroup>
        <inkml:traceGroup>
          <inkml:annotationXML>
            <emma:emma xmlns:emma="http://www.w3.org/2003/04/emma" version="1.0">
              <emma:interpretation id="{FFF29CB6-05C2-4553-8550-262E0DA668EE}" emma:medium="tactile" emma:mode="ink">
                <msink:context xmlns:msink="http://schemas.microsoft.com/ink/2010/main" type="inkWord" rotatedBoundingBox="13976,10543 14372,10527 14400,11219 14003,11235"/>
              </emma:interpretation>
            </emma:emma>
          </inkml:annotationXML>
          <inkml:trace contextRef="#ctx0" brushRef="#br0" timeOffset="1668.7222">892 215 28 0,'-9'-8'14'0,"13"-3"-7"16,-8 11 18-16,-5 3-23 15,5 1 0-15,-9 4 0 16,0 0 1-16,-5 19-4 15,1 8 0-15,4 4 2 16,0 7 0-16,0 12-1 16,4 1 0-16,-4 3 0 15,0-8 0-15,4-4 0 16,0 1 0-16,1-9 1 16,8-11 0-16,4 0-1 15,9-7 1-15,9-5 0 16,4-3 1-16,9-5-1 0,0-7 0 15,0 0 0 1,0 0 0-16,4-4-1 0,-4-4 1 16,-5-4-1-16,-8-3 1 15,-4 3-1-15,-5 0 1 16,-9 0 0-16,-8 8 1 16,-9 0-5-16,-5 0 0 15,1 0-7-15,-1-4 1 16,5 1-3-16,0-13 1 15</inkml:trace>
          <inkml:trace contextRef="#ctx0" brushRef="#br0" timeOffset="1877.594">1088 436 40 0,'0'-27'20'0,"0"27"-23"16,-4 4 38-16,-9 7-31 16,-5 1 0-16,-4 3 1 15,-8 1 1-15,-5 0-8 16,-4-1 0-16,-1-3 5 15,1-5 0-15,9 5-2 16,12-4 0-16,14-4-1 16,13 3 0-16,17 5 0 15,13 4 0-15,13 3-6 16,9 0 0-16,-4 1-8 16,4-5 0-16</inkml:trace>
        </inkml:traceGroup>
        <inkml:traceGroup>
          <inkml:annotationXML>
            <emma:emma xmlns:emma="http://www.w3.org/2003/04/emma" version="1.0">
              <emma:interpretation id="{A2037677-7363-41FF-AEDE-30B51D7F6843}" emma:medium="tactile" emma:mode="ink">
                <msink:context xmlns:msink="http://schemas.microsoft.com/ink/2010/main" type="inkWord" rotatedBoundingBox="14450,10325 16349,10249 16400,11515 14501,11591"/>
              </emma:interpretation>
            </emma:emma>
          </inkml:annotationXML>
          <inkml:trace contextRef="#ctx0" brushRef="#br0" timeOffset="4116.4356">1555 541 34 0,'-22'11'17'0,"22"-11"-16"0,4-4 30 15,5-3-29-15,9-13 0 0,8 1 1 16,13 0 0-16,18-9-4 16,13-3 0-16,-9-4 3 15,4 1 0-15,-4-1-1 16,5 11 0-16,-10 5 0 15,-3 0 1-15,-10 3-1 16,-8 1 0-16,-9 3-4 16,-13 12 0-16,-13 0-6 15,-8 4 0-15,-10 11-4 16,-4 5 0-16</inkml:trace>
          <inkml:trace contextRef="#ctx0" brushRef="#br0" timeOffset="3890.5387">1681 199 25 0,'-4'0'12'0,"43"-7"-3"0,-21 3 15 16,-1-4-22-16,9 0 0 15,9-7 0-15,0 3 1 0,4-11-4 16,5 3 1-16,-5 5 1 16,-4-1 1-16,0 9-2 15,-9 3 1-15,-8 4-4 16,-9 0 1-16,-9 8-4 15,-5-5 1-15,-4 1-3 16,-4-4 0-16,5-4-1 16,-5 1 0-16,4-9 3 15,0 0 1-15,5-3 5 16,-1-5 1-16,5 1 4 16,0 0 0-16,0 7 3 15,5 4 0-15,-5 8 0 16,0 0 0-16,0 12-4 15,0 7 1-15,0 5-2 16,-5 7 1-16,1 0-3 16,0-4 0-16,-5 4-2 15,0 0 0-15,-4 4-5 16,0-4 0-16,0-4-5 0,-9 0 1 16</inkml:trace>
          <inkml:trace contextRef="#ctx0" brushRef="#br0" timeOffset="5422.4806">2000 552 23 0,'0'-27'11'0,"4"0"-3"0,-4 19 11 0,0 1-16 16,0 3 1-16,0 0 0 15,-4 4 0-15,0 11-6 16,-1 5 1-16,1 7 3 16,-5 8 1-16,-4-4-3 15,-4 12 1-15,-10-4-1 16,1 4 1-16,0 0-1 16,-5-5 0-16,1-6 0 15,4-5 1-15,8-4-1 16,5-3 0-16,13-5-2 15,9-7 1-15,8-4-5 16,5-11 0-16,4-9-2 16,1 1 0-16,-1-4 0 15,-4-1 1-15,-5 5 4 16,-4 3 0-16,-9 9 7 16,5-1 1-16,-9 8 2 0,0 0 1 15,0 8 0-15,0 3 0 16,0 16-3-16,-4 5 0 0,-1 14-3 15,1 16 1 1,0 4-1-16,-1 8 0 16,1-12-1-16,4-12 0 15,0-15 0-15,0-12 1 16,0-19-1-16,4-15 1 0,5-17-4 16,0-6 1-16,4-5-3 15,-4-4 0-15,4 8-4 16,0 4 1-16,0 0-4 15,4 4 1-15,5-4 0 16,0-4 1-16,0 4 4 16,0 0 0-16,-5 0 6 15,1 0 0-15,-5 4 6 16,0 7 1-16,-9 5 1 16,-4 7 1-16,-9 8-2 15,-4 4 1-15,-4 4-4 16,-9 7 0-16,-1 5-3 15,-3-5 0-15,-5-3 0 16,4-1 0-16,1-7-1 16,8 0 1-16,5-4-1 15,4 0 0-15,13 4-1 16,13 0 1-16,4-4-1 0,9 4 1 16,9 4-3-1,9 3 0-15,4-3-7 0,0 0 0 16,0 3-3-16,-18-11 0 15</inkml:trace>
          <inkml:trace contextRef="#ctx0" brushRef="#br0" timeOffset="4686.7359">1869 510 24 0,'-9'-12'12'0,"18"20"-4"0,-9-4 19 16,-4 7-24-16,4 5 0 16,0-1 0-16,-5 9 1 15,1-5-6-15,4-4 1 16,0 5 3-16,0-8 0 0,4 3-4 16,5-11 1-16,0-8-4 15,-1-4 1-15,-3-7-1 16,4-5 1-16,-1 1-1 15,-3 3 0-15,3-7 4 16,1-4 1-16,0 8 3 16,0-1 1-16,-1 5 0 15,1-1 0-15,4 5 0 16,0-1 0-16,0 4-3 16,-4 4 1-16,0 0-2 15,-5 4 1-15,-4 4-1 16,-4 12 1-16,-5 7-1 15,-8 12 0-15,-10 8 0 16,-3-1 0-16,-1 1 0 16,5-8 1-16,4-4-1 15,9-4 0-15,9-11 0 16,8-5 1-16,5-11 0 0,8-4 0 16,1-3 0-16,4-9 0 15,-5-3-1-15,-4-1 0 16,0 1-5-16,0 0 1 15,-4 7-7-15,0 0 0 16</inkml:trace>
          <inkml:trace contextRef="#ctx0" brushRef="#br0" timeOffset="6097.7672">1407 816 37 0,'-13'-8'18'0,"47"28"-20"0,-25-13 26 15,4 5-24-15,0-4 0 16,5 3-1-16,4 5 0 16,-1 7 1-16,1 0 1 15,-4 5-2-15,-1-1 1 16,-8-4-1-16,-9 0 0 16,-9-3 0-16,-8-5 1 15,-10-3-1-15,-12-4 0 0,0-1 0 16,-5 1 1-16,-4-4 2 15,0 0 1-15,9 0 0 16,4 0 0-16,9-1 0 16,13 1 1-16,17 4-1 15,14-8 1-15,8 0-3 16,22 4 1-16,17-8-2 16,18 4 0-16,22 0 0 15,4-4 0-15,26-7 0 16,9-13 0-16,5-3 1 15,-14-12 1-15,-4 12-2 16,-14-8 0-16,-12 4-9 16,-13 12 0-16,-31 3-3 15,-22-3 0-15</inkml:trace>
          <inkml:trace contextRef="#ctx0" brushRef="#br0" timeOffset="5692.1243">1367 405 40 0,'-8'-8'20'0,"16"4"-29"16,-8 4 38-16,5 4-29 15,-1 4 0-15,5 7-20 16,4 16 1-16</inkml:trace>
          <inkml:trace contextRef="#ctx0" brushRef="#br0" timeOffset="6622.2129">2694 269 33 0,'-9'-27'16'0,"48"8"-13"15,-17 19 26-15,13 4-27 0,8 3 1 16,5 13 1-16,0 15 0 15,9 15-5-15,-9 16 0 16,-9 8 4-16,-17 19 0 16,-22-8-1-16,-17-4 1 15,-14-3-8-15,-17-8 1 16,-9 7-9-16,-4-22 1 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5:23.462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13C173-DA48-45CE-ACDB-C11656D317E1}" emma:medium="tactile" emma:mode="ink">
          <msink:context xmlns:msink="http://schemas.microsoft.com/ink/2010/main" type="inkDrawing" rotatedBoundingBox="8418,14629 13088,13572 13139,13800 8469,14857" semanticType="underline" shapeName="Other">
            <msink:sourceLink direction="with" ref="{E83DF97F-1DCD-4134-A5B5-BD7878B172C9}"/>
          </msink:context>
        </emma:interpretation>
      </emma:emma>
    </inkml:annotationXML>
    <inkml:trace contextRef="#ctx0" brushRef="#br0">15 1201 17 0,'-28'10'8'0,"28"-15"6"15,0-5-2-15,0 0-6 16,0 0 1-16,0-6 1 0,5 1 1 15,7 4-13-15,5 1 1 16,6-5 7-16,12 5 1 16,11-1-5-16,-11 6 1 15,51-15-1-15,30-6 1 16,11-10 0-16,46-26 1 16,58-9 1-16,23-27 0 15,29 21 0-15,5 0 0 16,24 31-1-16,0 26 1 0,-6 20-1 15,-6-26 0-15,6-5-4 16,-17-20 1-16,-12-36-7 16,0-21 1-16,6-10-7 15,-41-11 1-15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5:13.059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3A6B4D-B48B-4D0C-B63A-13FF2FCD236E}" emma:medium="tactile" emma:mode="ink">
          <msink:context xmlns:msink="http://schemas.microsoft.com/ink/2010/main" type="writingRegion" rotatedBoundingBox="7357,12815 13670,12114 14290,17693 7977,18395">
            <msink:destinationLink direction="with" ref="{15AE9DF2-86F5-4023-B06A-BDA4A28233B0}"/>
          </msink:context>
        </emma:interpretation>
      </emma:emma>
    </inkml:annotationXML>
    <inkml:traceGroup>
      <inkml:annotationXML>
        <emma:emma xmlns:emma="http://www.w3.org/2003/04/emma" version="1.0">
          <emma:interpretation id="{EBB57F53-05C9-48D2-B0EE-78FFA2B4E950}" emma:medium="tactile" emma:mode="ink">
            <msink:context xmlns:msink="http://schemas.microsoft.com/ink/2010/main" type="paragraph" rotatedBoundingBox="8425,12671 12909,12386 12979,13471 8494,137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3DF97F-1DCD-4134-A5B5-BD7878B172C9}" emma:medium="tactile" emma:mode="ink">
              <msink:context xmlns:msink="http://schemas.microsoft.com/ink/2010/main" type="line" rotatedBoundingBox="8425,12671 12909,12386 12979,13471 8494,13757">
                <msink:destinationLink direction="with" ref="{8FE80348-528B-43A4-B8D3-AAC73DC1BD14}"/>
                <msink:destinationLink direction="with" ref="{5713C173-DA48-45CE-ACDB-C11656D317E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0ABEAAA-EC0A-4EF8-B641-AD873485CC89}" emma:medium="tactile" emma:mode="ink">
                <msink:context xmlns:msink="http://schemas.microsoft.com/ink/2010/main" type="inkWord" rotatedBoundingBox="8425,12671 12909,12386 12979,13471 8494,13757"/>
              </emma:interpretation>
              <emma:one-of disjunction-type="recognition" id="oneOf0">
                <emma:interpretation id="interp0" emma:lang="en-US" emma:confidence="0">
                  <emma:literal>Statistics</emma:literal>
                </emma:interpretation>
                <emma:interpretation id="interp1" emma:lang="en-US" emma:confidence="0">
                  <emma:literal>statistics</emma:literal>
                </emma:interpretation>
                <emma:interpretation id="interp2" emma:lang="en-US" emma:confidence="0">
                  <emma:literal>statistic</emma:literal>
                </emma:interpretation>
                <emma:interpretation id="interp3" emma:lang="en-US" emma:confidence="0">
                  <emma:literal>Statistic</emma:literal>
                </emma:interpretation>
                <emma:interpretation id="interp4" emma:lang="en-US" emma:confidence="0">
                  <emma:literal>Statistical</emma:literal>
                </emma:interpretation>
              </emma:one-of>
            </emma:emma>
          </inkml:annotationXML>
          <inkml:trace contextRef="#ctx0" brushRef="#br0">132 55 24 0,'-29'-30'12'0,"24"9"-3"0,5 16 16 16,-6 15-20-16,0 6 0 15,-5 20 4-15,-1 25 0 16,6 31-12-16,0 16 1 16,6 10 6-16,-5-5 1 15,-1 5-3-15,6-20 1 16,0-16-6-16,-6-21 0 15,0-20-9-15,1-25 0 16,5-16-2-16,-23-26 1 0</inkml:trace>
          <inkml:trace contextRef="#ctx0" brushRef="#br0" timeOffset="-406.9178">-514 327 34 0,'11'-10'17'0,"35"-62"-5"15,-34 47 17-15,0-1-26 16,11 0 0-16,0-10 1 16,0 0 1-16,-12 6-7 15,-5 4 1-15,-23 6 3 16,-12 20 0-16,-17 10-2 15,-18 21 1-15,-11 20-1 16,0 21 0-16,-6 15-1 16,12-5 1-16,11-15-2 15,30-6 1-15,22-14 0 16,17-22 1-16,24-9 0 16,23-16 0-16,17-11 0 15,17 1 0-15,6 10 1 16,-5 5 0-16,-7 11-1 0,-17 9 0 31,-40 57 1-31,-34-10 0 16,-24 10 0-16,-23 5 0 15,-12-4 0-15,-5-22 0 16,0-20-3-16,5-20 1 16,12-21-4-16,0-16 0 15,12-4-3-15,11-1 0 16,12 1-7-16,17-1 1 15</inkml:trace>
          <inkml:trace contextRef="#ctx0" brushRef="#br0" timeOffset="147.9735">-301 625 46 0,'-17'-5'23'0,"86"-16"-32"15,-40 11 46-15,12 0-37 16,-7-6 1-16,7-4 1 15,11-1 0-15,17-4-6 16,6-6 1-16,6 0-8 16,-12 0 1-16,-6 16-2 15,-11 15 0-15</inkml:trace>
          <inkml:trace contextRef="#ctx0" brushRef="#br0" timeOffset="913.1784">646 733 26 0,'35'-36'13'0,"17"-62"-9"0,-47 83 21 15,1 0-23-15,-6-1 1 16,0 1 0-16,-11-6 0 15,-7-4-4-15,-11 4 0 16,-5 6 4-16,-1 15 1 16,-5 5-2-16,-1 10 1 0,7 11-1 15,-1 10 1-15,6 0-1 16,6 5 1-16,6-5-2 16,5-6 1-16,7-4-2 15,10-5 1 1,30-1 0-1,0 1 0-15,-1-6-1 16,1 0 1-16,-12-4-1 16,-6-6 1-16,-5-5-2 15,5-5 0-15,-5-11-1 16,-1-4 0-16,-5-1 0 16,6-4 0-16,-1-1-1 15,6 5 1-15,1 1 2 16,-1 10 1-16,0 10 0 15,1 5 1-15,-1 10 0 16,6 1 0-16,-6 4 0 0,1 1 0 16,-1-6-1-16,-5 0 0 0,5-15-1 15,0 0 1 1,1-10-1-16,-1 5 0 16,0-16-3-16,12-4 1 15,-6-11-3-15,6-21 0 16,0 6-4-16,0-5 0 15,-6-6-1-15,-6 1 0 16,0 4 3-16,-5 11 0 16,-6 10 5-16,0 5 1 0,-6 11 5 15,5 4 1-15,-5-4 3 16,0 4 1-16,0 6 0 16,0 15 0-16,-5 16-2 15,5 25 1-15,-6 5-4 16,0 16 1-16,6 15-2 15,0 5 0 1,-6 6-9 0,6-27 0-16,-6-19-7 15,1-32 0-15,-7-20-1 16,6-21 0-16</inkml:trace>
          <inkml:trace contextRef="#ctx0" brushRef="#br0" timeOffset="1080.1665">923 379 37 0,'-29'5'18'0,"24"0"-18"0,5-5 38 15,0 0-37 1,5 5 1-16,7-5 1 0,5 0 0 16,12-5-4-16,6-5 1 15,11-6 1-15,12-4 0 16,-1-1-6-16,7-4 1 16,-1 4-8-16,7 11 0 15,-24 5-2-15,-12 5 1 16</inkml:trace>
          <inkml:trace contextRef="#ctx0" brushRef="#br0" timeOffset="1307.6679">1391 384 28 0,'6'-10'14'0,"17"-1"-11"15,-18 11 28-15,7 0-27 16,-12 11 0-16,0 19 1 15,-6 6 0-15,0 5-7 16,1 6 0-16,-7-1 5 16,6 0 0-16,6-5-6 15,0-15 1-15,12-11-10 16,-1-15 1-16,1-21-1 16,-6-20 0-16</inkml:trace>
          <inkml:trace contextRef="#ctx0" brushRef="#br0" timeOffset="1437.2361">1408 276 34 0,'35'21'17'0,"-1"-6"-55"0,-16-15 33 16,11-5 3-16,5-5 1 15</inkml:trace>
          <inkml:trace contextRef="#ctx0" brushRef="#br0" timeOffset="1770.1018">1847 343 37 0,'-6'0'18'0,"0"-21"-18"0,0 21 37 0,-5 0-34 16,-1 0 0-16,-5 5 0 16,0 1 1-16,-12-1-6 15,12 0 1-15,-1 0 3 16,7 0 0-16,11 5-2 15,5 1 1-15,7-6-1 16,0 5 1-16,16 0-1 16,-4 0 1-16,4 1-1 15,1 4 1-15,0 11 0 16,-6-1 0-16,-11 1-1 16,-12 5 1-16,-12 0 0 15,-11-1 0-15,-6 1 0 16,-11 5 0-16,-12-10-3 15,0-11 1-15,17-15-6 16,6-15 0-16,18-16-8 16,28-20 1-16,1 5 0 0,5-21 0 15</inkml:trace>
          <inkml:trace contextRef="#ctx0" brushRef="#br0" timeOffset="2207.9501">1876 358 42 0,'-18'5'21'0,"18"0"-22"16,0-5 44-16,6 6-41 16,11-6 0-16,12-11 0 15,12-4 1-15,11-11-4 16,11-15 0-16,6 0-3 0,6 5 1 16,1-15-9-16,-7 15 1 15,-6 15-3-15,-28 11 0 16</inkml:trace>
          <inkml:trace contextRef="#ctx0" brushRef="#br0" timeOffset="2040.0789">2118 20 29 0,'0'-16'14'0,"17"6"-8"0,-5 0 28 16,0 4-32-16,-1 6 1 0,6 6 3 16,1 9 0-16,-1 6-8 15,-5 14 1-15,-1 22 4 16,-11 15 1-16,-6 10-3 15,-5 0 1-15,-1-5-4 16,-5-5 1-16,0-21-5 16,5-5 1-16,1-15-7 15,-1-21 0-15,0-5-1 16,-5-20 0-16</inkml:trace>
          <inkml:trace contextRef="#ctx0" brushRef="#br0" timeOffset="2446.1605">2574 353 29 0,'0'-15'14'0,"23"-26"-9"15,-23 30 23-15,0 6-25 16,-6 5 1-16,1 5 1 15,-1 6 1-15,0 4-7 16,-11 16 1 0,5 25 4-1,1 1 1-15,5-11-5 16,6-5 1-16,-6-15-6 16,12-26 0-16,0-16-8 15,5-9 0-15</inkml:trace>
          <inkml:trace contextRef="#ctx0" brushRef="#br0" timeOffset="2581.4339">2609-68 38 0,'-12'36'19'0,"24"-5"-24"0,-1-21 28 16,1 6-31-16,5-1 1 15,6 0-12-15,12 1 1 16</inkml:trace>
          <inkml:trace contextRef="#ctx0" brushRef="#br0" timeOffset="2849.9654">3059 148 30 0,'6'-10'15'0,"11"-11"-9"0,-11 11 24 16,-6 10-26-16,0-5 0 0,-6 5 1 16,-5 0 1-16,-12 0-9 15,-6 5 1-15,-6 15 4 16,0 16 1-16,1 5-2 15,-1 11 0-15,6 9 0 16,12 1 1-16,5-6 0 16,12-5 0-16,18-9 0 15,16-12 1-15,13-14-1 16,22-32 0-16,6-9-2 16,11-22 0-16,-5-9-6 15,-11-6 0-15,-7 1-7 16,1 15 0-16,-18 10-2 15,-46 20 0-15</inkml:trace>
          <inkml:trace contextRef="#ctx0" brushRef="#br0" timeOffset="3241.3532">3561 132 30 0,'-23'21'15'0,"6"15"-10"0,5-26 28 16,1 0-30-16,-1 6 1 16,1-1 2-16,5 1 0 0,6-6-7 15,-6 5 0-15,12-5 6 16,-6 1 0-16,0 4-2 15,0 6 1-15,6 15-2 16,5 5 0-16,7 5-1 16,-1 0 0-16,6 0-1 15,0-5 0-15,-6 0 0 16,1-5 0-16,-7-15 1 16,-5-1 1-16,-6-10-1 15,-12 1 1-15,-11-11-2 16,-11 0 0-16,-24-5-11 15,-11 5 0-15,-1 0-6 16,13-11 1-16</inkml:trace>
        </inkml:traceGroup>
      </inkml:traceGroup>
    </inkml:traceGroup>
    <inkml:traceGroup>
      <inkml:annotationXML>
        <emma:emma xmlns:emma="http://www.w3.org/2003/04/emma" version="1.0">
          <emma:interpretation id="{F33BC783-7B3E-4CA3-87DB-3F6A41B6DADE}" emma:medium="tactile" emma:mode="ink">
            <msink:context xmlns:msink="http://schemas.microsoft.com/ink/2010/main" type="paragraph" rotatedBoundingBox="12785,13736 13143,13736 13143,13936 12785,139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7EA559-ACFD-4DB3-89D5-F5889FE5B30D}" emma:medium="tactile" emma:mode="ink">
              <msink:context xmlns:msink="http://schemas.microsoft.com/ink/2010/main" type="inkBullet" rotatedBoundingBox="12769,13903 13127,13726 13176,13826 12818,14003"/>
            </emma:interpretation>
            <emma:one-of disjunction-type="recognition" id="oneOf1">
              <emma:interpretation id="interp5" emma:lang="en-US" emma:confidence="0">
                <emma:literal>^</emma:literal>
              </emma:interpretation>
              <emma:interpretation id="interp6" emma:lang="en-US" emma:confidence="0">
                <emma:literal>M</emma:literal>
              </emma:interpretation>
              <emma:interpretation id="interp7" emma:lang="en-US" emma:confidence="0">
                <emma:literal>n</emma:literal>
              </emma:interpretation>
              <emma:interpretation id="interp8" emma:lang="en-US" emma:confidence="0">
                <emma:literal>•</emma:literal>
              </emma:interpretation>
              <emma:interpretation id="interp9" emma:lang="en-US" emma:confidence="0">
                <emma:literal>L</emma:literal>
              </emma:interpretation>
            </emma:one-of>
          </emma:emma>
        </inkml:annotationXML>
        <inkml:trace contextRef="#ctx0" brushRef="#br0" timeOffset="11842.8537">3446 1302 11 0,'-12'16'5'0,"12"-32"9"16,0 21-4-16,0-5-6 15,0 0 0-15,0 0 1 16,0 0 1-1,12 0-8 1,-1 0 1-16,7-5 5 16,-1 0 1-16,6-5-3 15,0-5 1-15,6-11-1 0,6 0 0 16,5-10-1-16,1 11 1 16,-1 4-2-16,-5 1 0 15,-12 20-3-15,-12 25 1 16,-11 11-8-16,-11 15 0 15</inkml:trace>
      </inkml:traceGroup>
    </inkml:traceGroup>
    <inkml:traceGroup>
      <inkml:annotationXML>
        <emma:emma xmlns:emma="http://www.w3.org/2003/04/emma" version="1.0">
          <emma:interpretation id="{51DAF4F9-335D-433E-9853-53454BC6CC62}" emma:medium="tactile" emma:mode="ink">
            <msink:context xmlns:msink="http://schemas.microsoft.com/ink/2010/main" type="paragraph" rotatedBoundingBox="7666,15593 13979,14892 14290,17693 7977,183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1C3915-C226-4039-8C6F-9369044CC72A}" emma:medium="tactile" emma:mode="ink">
              <msink:context xmlns:msink="http://schemas.microsoft.com/ink/2010/main" type="line" rotatedBoundingBox="7666,15593 13237,14974 13386,16314 7815,16933"/>
            </emma:interpretation>
          </emma:emma>
        </inkml:annotationXML>
        <inkml:traceGroup>
          <inkml:annotationXML>
            <emma:emma xmlns:emma="http://www.w3.org/2003/04/emma" version="1.0">
              <emma:interpretation id="{C0228DD0-035F-47F0-80DE-C726C76925F0}" emma:medium="tactile" emma:mode="ink">
                <msink:context xmlns:msink="http://schemas.microsoft.com/ink/2010/main" type="inkWord" rotatedBoundingBox="7666,15593 13237,14974 13386,16314 7815,16933"/>
              </emma:interpretation>
              <emma:one-of disjunction-type="recognition" id="oneOf2">
                <emma:interpretation id="interp10" emma:lang="en-US" emma:confidence="0">
                  <emma:literal>Information</emma:literal>
                </emma:interpretation>
                <emma:interpretation id="interp11" emma:lang="en-US" emma:confidence="0">
                  <emma:literal>oration Int</emma:literal>
                </emma:interpretation>
                <emma:interpretation id="interp12" emma:lang="en-US" emma:confidence="0">
                  <emma:literal>oration Into</emma:literal>
                </emma:interpretation>
                <emma:interpretation id="interp13" emma:lang="en-US" emma:confidence="0">
                  <emma:literal>Informational</emma:literal>
                </emma:interpretation>
                <emma:interpretation id="interp14" emma:lang="en-US" emma:confidence="0">
                  <emma:literal>oration Inf</emma:literal>
                </emma:interpretation>
              </emma:one-of>
            </emma:emma>
          </inkml:annotationXML>
          <inkml:trace contextRef="#ctx0" brushRef="#br0" timeOffset="16408.0864">790 3180 21 0,'-11'21'10'0,"-18"-26"9"16,23 5-7-16,0 5-8 15,1 0 1-15,-7 16 1 16,1 4 1-16,11 16-9 15,-6 0 1-15,0 11 5 16,6-1 1-16,-6-5-3 16,6 0 1-16,0-10-1 15,0-5 0-15,0-26-1 16,6-15 0-16,6-31-2 16,5-10 1-16,-6-11-1 15,13-15 0-15,-1 5-1 16,-6 5 0-16,0 11 0 0,-5 15 1 15,5 15 1-15,-5 16 0 16,-1 15-1-16,1 11 0 16,5 4-8-16,0 1 0 15,18 4-2-15,-6-9 0 16</inkml:trace>
          <inkml:trace contextRef="#ctx0" brushRef="#br0" timeOffset="17589.5849">1137 3109 24 0,'-6'-6'12'0,"12"1"1"15,-6 5 18-15,0 5-27 16,0 6 1-16,0 9 2 16,-6 16 1-16,0 10-11 15,-5 11 1-15,-7 4 6 16,1 6 1-16,0-16-3 16,-1-4 1-16,1-12-2 15,6-14 0-15,5-16 0 16,12-20 0-16,5-21-3 15,6-26 1-15,6-10-2 0,6-10 1 16,0 5-2-16,0 5 1 16,0 16 0-16,-6 10 1 15,-6 30 1-15,1 27 0 16,-7 9 2-16,1 32 1 16,-1 9-1-16,1 1 1 15,-1-6 0-15,1-10 0 16,-1-15-1-16,1-10 1 15,5-11-2-15,6-20 1 16,1-16-2-16,-1-20 1 0,5-11-2 16,1-4 0-1,-6 15-1 1,-5 20 1-16,-1 31 0 16,-11 21 0-16,5 25 2 15,-5 5 1-15,11-4 1 16,1-11 0-16,5-10 0 15,6-21 0-15,0-20-4 16,-1-21 1-16,7-20-6 16,11-11 1-16,-5-5-3 15,-1 6 1-15,-5 4 0 16,-6 21 0-16,-12 16 5 16,0 10 1-16,-5 10 5 15,-1 5 1-15,-5 5 3 16,0-5 0-1,-12-5 1 1,-5-5 1-16,-7-5-4 16,1-1 0-16,-6 1-2 0,6 0 1 15,-1 10-2-15,-5 10 0 16,6 16-2-16,-1 15 1 16,7 31 0-16,-1-6 0 15,1 6 0-15,5-10 0 16,6-11 0-16,0-10 0 15,6-20 0-15,11-21 0 16,0-21-2-16,7-15 0 16,4-15-1-16,-4-11 1 0,-1 1-2 15,-6 9 1-15,-6 17-1 16,-5 19 0-16,0 21 1 16,-6 16 1-16,6 15 1 15,5 10 1-15,7 0 0 16,5 0 1-16,6-10 0 15,5-15 0-15,1-11-2 16,5-20 0-16,1-21-7 16,5-15 1-16,-6-16-4 15,-5-10 0-15,0-10-4 16,-12 0 0-16,-6 0 9 31,-29 164 5-31,24-205 4 16,-18 113 1-16,0 35 6 15,6 27 1-15,0 35 2 16,12 10 1-16,-6 6-9 16,5 0 0-16,1-16-4 15,-6-26 0-15,-1-19-8 0,1-32 0 16,-6-20-8-16,0-26 1 16,-29-21-2-16,-11-25 0 15</inkml:trace>
          <inkml:trace contextRef="#ctx0" brushRef="#br0" timeOffset="17712.7211">2147 2929 38 0,'-52'15'19'0,"29"21"-24"0,17-20 37 0,0-1-29 16,6 6 0-16,12-6 6 15,5-10 0-15,18-10-11 16,17-10 1-16,17-11 3 16,6-5 1-16,6 0-8 15,6 1 1-15,11-1-11 16,-12 5 0-16</inkml:trace>
          <inkml:trace contextRef="#ctx0" brushRef="#br0" timeOffset="18107.539">2701 3052 22 0,'-17'-26'11'0,"23"-9"4"0,-6 24 8 16,5 1-17-16,-5 10 0 15,0 0 4-15,0 5 0 0,0 5-13 16,0 16 0-16,0 10 8 16,0 15 0-16,-11 6-5 15,11 4 0-15,0-9-9 16,0-11 0-16,11-11-5 15,1-14 1-15</inkml:trace>
          <inkml:trace contextRef="#ctx0" brushRef="#br0" timeOffset="18269.2089">2765 2713 47 0,'-35'-15'23'0,"41"15"-32"15,-6 5 42-15,0 5-35 16,0 11 1-16,6-6-20 16,17 6 1-16,0-1 19 15,6-14 1-15</inkml:trace>
          <inkml:trace contextRef="#ctx0" brushRef="#br0" timeOffset="18944.0704">3180 2914 26 0,'-23'-26'13'0,"0"-5"-6"0,12 26 20 16,-1 5-24-16,0 5 0 15,1 5 1-15,-6 16 0 0,-1 10-4 16,1 5 1-16,0 10 4 16,5 6 0-16,6 9-1 15,6-9 0-15,6-11-1 16,6-15 1-16,5-11-3 15,6-20 1-15,12-25-2 16,-1-16 1-16,-5-11-2 16,-6-9 1-16,0-6-3 15,-23 16 0-15,-11 5 0 16,-1 10 0-16,-5 15 0 16,-6 6 0-16,0 15 2 15,5 15 0-15,7 11 2 16,5-1 0-16,12 1 0 15,11-5 0-15,6-11 1 16,18-10 0-16,11-15 0 16,5-11 0-16,1-5-2 15,0-5 1-15,-12 0-1 0,-6 5 1 16,-5 6-1-16,-12 15 1 16,-11 10-2-16,-6 20 1 15,-6 16 0-15,0 20 1 16,-6 16-1-16,6 5 1 15,0 0 0-15,0-20 0 16,0-11 0-16,6-21 0 16,-6-25 0-16,11-25 0 15,1-21-1-15,5-21 1 16,6-10-1-16,6-5 0 0,0 0-1 16,0 20 1-16,-1 11-1 15,1 20 1-15,-6 21 0 16,-5 25 0-16,-1 6 1 15,-5 25 0-15,-1 21 0 16,1-1 0-16,-1 6 0 16,1-10 1-16,-1-1-1 15,7-14 0-15,-1-17-4 16,0-14 0-16,6-16-12 16,-11-21 1-16,-12-20-2 15,-12-36 1-15</inkml:trace>
          <inkml:trace contextRef="#ctx0" brushRef="#br0" timeOffset="14549.0285">-1651 3278 39 0,'5'15'19'0,"53"-66"-22"16,-41 46 32-16,6-5-28 0,18-1 1 15,-1 6-1-15,6-5 1 16,6 0-3-16,6-11 1 15,-6 1 1-15,-6-1 0 16,0 6-1-16,-17-1 1 16,-6 6-5-16,-11 10 0 15,-12 5-3-15,-12 11 0 16,1-1-5-16,-6 5 1 16</inkml:trace>
          <inkml:trace contextRef="#ctx0" brushRef="#br0" timeOffset="14860.868">-1299 3180 26 0,'-18'-10'13'0,"18"20"-3"15,0-4 22-15,0 9-29 16,0 16 1-16,0 10 0 16,-5 10 0-16,5 6-6 15,0 9 1-15,0-9 1 16,0-1 1-16,-6 6-7 16,0-11 0-16,-6-5-5 15,-11 0 0-15,-5-5-1 16,-7-5 1-16,6-10 6 31,-6 66 5-31,58-163 5 16,-17 81 0-16,17-5 7 15,6-15 1-15,23-6 0 16,12-9 1-16,-1-1-9 16,1-10 0-16,5-5-5 15,-6 0 0-15,1 5-7 0,-12 0 1 16,-6 5-7-16,-6 16 0 15,-16 5-1-15,-7-6 1 16</inkml:trace>
          <inkml:trace contextRef="#ctx0" brushRef="#br0" timeOffset="15191.4342">-797 3452 43 0,'-12'0'21'0,"18"-10"-30"0,-6 10 46 0,0 10-36 16,-6 11 1-16,1 15 1 15,-7 5 1-15,0 0-5 16,1-5 0-16,-1 0 2 16,7-11 0-16,-1-9-3 15,6-11 0-15,11-20-2 16,7-11 1-16,-1-15-1 16,6 0 0-16,0-5 1 15,6 15 1-15,-6 5 2 16,12 16 1-16,-12 15 2 15,0 21 0-15,-11 10 0 16,-1 0 1-16,-11-1 0 16,0-4 0-16,0-5-2 15,6-11 1-15,0-10-6 16,5-5 0-16,6-20-10 16,12-26 1-16,18-21-1 15,4-20 0-15</inkml:trace>
          <inkml:trace contextRef="#ctx0" brushRef="#br0" timeOffset="15660.0408">-399 3319 41 0,'-6'15'20'0,"70"-45"-25"16,-47 19 42-16,12-4-36 0,12-6 0 15,5-4-1-15,0-1 0 16,0 6-4-16,0 4 1 16,0 11-7-16,1 15 0 15,-13 16-2-15,-5-6 0 16</inkml:trace>
          <inkml:trace contextRef="#ctx0" brushRef="#br0" timeOffset="15491.2754">28 2862 39 0,'-5'-10'19'0,"28"-5"-26"0,-18 9 38 15,-5 6-30-15,0-5 1 16,-5 0 0-16,-7 0 0 16,6 0-3-16,-5 0 0 15,-1-5 2-15,1 10 0 16,5-6 0-16,0 12 0 0,-5 4 1 15,5 15 0-15,0 17 0 16,6 19 0-16,-6 31 1 16,6 26 0-16,-5 6-1 15,-1 19 0-15,0 6-1 16,0 0 1-16,0-16-1 16,-5-25 0-16,-1-16-1 15,-5-20 1-15,6-31-6 16,-1-36 0-16,0-35-9 15,7-37 1-15,-1-31-2 16,-6-9 1-16</inkml:trace>
          <inkml:trace contextRef="#ctx0" brushRef="#br0" timeOffset="15957.1354">184 3319 38 0,'-29'10'19'0,"35"-10"-25"0,-6 10 38 0,0 16-30 16,-6 5 1-16,6 15 0 15,0 0 0-15,12 0-4 16,5-4 0-16,12-17 3 16,6-15 1-16,-1-25-2 15,7-5 1-15,5-27-2 16,-17-4 1-16,-6-11-1 15,-12 1 1-15,-16-1-1 16,-13 6 1-16,-10 10-1 16,-13 15 1-16,-11 21 0 15,0 15 1-15,6 20-1 16,6 11 0-16,11 0-1 16,6 0 0-16,17-5-8 15,17-5 1 1</inkml:trace>
        </inkml:traceGroup>
      </inkml:traceGroup>
      <inkml:traceGroup>
        <inkml:annotationXML>
          <emma:emma xmlns:emma="http://www.w3.org/2003/04/emma" version="1.0">
            <emma:interpretation id="{B404F83C-E125-46AE-8A18-9B724E0D0DDD}" emma:medium="tactile" emma:mode="ink">
              <msink:context xmlns:msink="http://schemas.microsoft.com/ink/2010/main" type="line" rotatedBoundingBox="9276,16829 14118,16225 14296,17651 9454,18255"/>
            </emma:interpretation>
          </emma:emma>
        </inkml:annotationXML>
        <inkml:traceGroup>
          <inkml:annotationXML>
            <emma:emma xmlns:emma="http://www.w3.org/2003/04/emma" version="1.0">
              <emma:interpretation id="{1249E48C-10A6-430D-911F-F67925FA9DE3}" emma:medium="tactile" emma:mode="ink">
                <msink:context xmlns:msink="http://schemas.microsoft.com/ink/2010/main" type="inkWord" rotatedBoundingBox="9276,16829 14118,16225 14296,17651 9454,18255"/>
              </emma:interpretation>
              <emma:one-of disjunction-type="recognition" id="oneOf3">
                <emma:interpretation id="interp15" emma:lang="en-US" emma:confidence="1">
                  <emma:literal>complexity</emma:literal>
                </emma:interpretation>
                <emma:interpretation id="interp16" emma:lang="en-US" emma:confidence="1">
                  <emma:literal>comp laxity</emma:literal>
                </emma:interpretation>
                <emma:interpretation id="interp17" emma:lang="en-US" emma:confidence="0">
                  <emma:literal>Comp laxity</emma:literal>
                </emma:interpretation>
                <emma:interpretation id="interp18" emma:lang="en-US" emma:confidence="0">
                  <emma:literal>camp laxity</emma:literal>
                </emma:interpretation>
                <emma:interpretation id="interp19" emma:lang="en-US" emma:confidence="0">
                  <emma:literal>Romp laxity</emma:literal>
                </emma:interpretation>
              </emma:one-of>
            </emma:emma>
          </inkml:annotationXML>
          <inkml:trace contextRef="#ctx0" brushRef="#br0" timeOffset="20970.8814">357 4781 33 0,'-11'-30'16'0,"22"-27"-15"16,-5 42 27-16,-6 4-25 15,-6 1 0-15,-5 5 2 16,-1-5 0-16,-5 0-7 16,-6-1 0-1,-23 11 6 1,0 21 0-16,5 20-1 16,1 15 0-16,5 11-1 15,12 10 0-15,6-5 0 16,5 0 1-16,12-16-3 0,12-15 1 15,17-20-1-15,23-16 0 16,-1-21 0-16,13-19 1 16,5-7-2-16,1-9 1 15,-1 5-3-15,-6-5 1 32,7-11-2-32,-18 16 0 15,-18 10 0-15,-11 10 0 0,-5 21 2 16,-7 15 0-16,-5 21 4 15,-6 10 0-15,0 16 2 16,6-1 0-16,-1-15 0 16,13-10 0-16,-1-21-2 15,0-25 1-15,6-21-3 16,6-20 1-16,0-1-1 16,0-10 0-16,-6 1-1 15,0 4 1-15,-17 6-1 16,-12 20 0-16,-5 5-1 15,-12 26 1-15,-6 15 0 16,-6 16 1-16,0 5-1 16,1-1 1-16,11 1-1 15,11-5 1-15,18-11 0 16,11-10 1-16,6-10-1 16,0-5 0-16,6-6-1 0,6 6 1 15,5 0-1-15,7 5 0 16,-13 5 0-16,1-5 0 15,-6 5 1-15,-6-5 0 16,0 10 0-16,-6-5 0 16,-5 5 1-16,-12 5 1 0,-6 11 0 15,-6 9 0 1,1 6 0-16,-1 5 0 16,1-5-1-16,5-10 1 0,0-11-1 15,12-10 1-15,6-15-1 16,11-15 0-16,11-17-2 15,1 1 1-15,5-5-1 16,1 5 0-16,-1 0-1 16,-5 16 1-16,-12 14 0 15,-12 22 0-15,-5 4 1 16,-6 16 0-16,-6 10 0 16,1 5 0-16,5-10 0 15,0-11 1-15,5-9 0 16,13-21 0-16,5-16-1 15,11-10 0-15,7-10-1 16,-1-5 0-16,-5 5 0 16,-6 10 0-16,0 16-1 15,-6 25 0-15,-6 11 1 16,-5 15 1-16,-1 10 0 16,6 0 0-16,-5-10 0 0,0-10 0 15,5-16-11-15,18-26 1 16,5-9-3-16,0-21 0 15</inkml:trace>
          <inkml:trace contextRef="#ctx0" brushRef="#br0" timeOffset="21572.0282">2049 4530 35 0,'-17'20'17'0,"-12"22"-8"15,23-37 27 1,-11 82-30 0,-1 31 0-16,7 10 0 15,-1 6 1-15,1-22-10 16,-1-24 1-16,6-16 4 16,1-21 0-16,5-25-8 0,5-32 1 15,7-24-4 1,-6-32 0-16,-1-20-3 0,7-21 1 15,-1-10 2-15,1 11 0 16,0 4 9-16,-1 16 0 16,1 10 5-16,-1 11 1 15,7 20 3-15,-1 0 1 16,0 15-1-16,6 11 0 16,6 4-5-16,0 1 1 15,0 5-3-15,0 10 0 16,5 0-1-16,-5 11 0 0,-17 4-1 15,-12 6 1-15,-12-1 0 16,-11 1 0-16,-12 10-1 16,-11 0 1-16,-6-5-2 15,6-6 1-15,6-9-6 16,11-16 1-16,12-10-8 16,22-21 0-16,18-10-2 15,1-21 1-15</inkml:trace>
          <inkml:trace contextRef="#ctx0" brushRef="#br0" timeOffset="21816.6158">2620 3981 29 0,'6'-21'14'0,"-17"-9"-5"15,11 30 24-15,0 0-28 0,-6 0 0 16,6 15 1-16,-6 16 0 15,0 30-9-15,0 21 1 16,-11 21 6-16,-12 0 0 31,0 30-6-31,12-30 1 16,6-31-10-16,16-37 1 16,13-24-4-16,-7-37 1 15</inkml:trace>
          <inkml:trace contextRef="#ctx0" brushRef="#br0" timeOffset="22127.8213">2724 4556 41 0,'0'15'20'0,"41"16"-23"15,-30-41 37-15,7-1-31 16,-1-9 1-16,6-11 0 16,0 0 1-16,0-10-7 15,-6 5 0-15,-5-5 3 16,-12-10 1-16,-12-1-3 15,-5 11 0-15,-6 11-1 16,-6 25 1-16,6 20-1 16,0 16 0-16,6 10 3 15,-1 15 0-15,1 6 1 16,5-1 1-16,1-4 0 16,5-6 1-16,12-20 0 15,5-16 0-15,13-10-3 16,10-15 1-16,7-15-7 0,5-6 1 15,0-10-10-15,-6 10 0 16,-11 5-2-16,-11 1 1 16</inkml:trace>
          <inkml:trace contextRef="#ctx0" brushRef="#br0" timeOffset="22712.9703">3544 4012 45 0,'-6'30'22'0,"-23"63"-20"0,24-62 46 15,-13 15-47-15,-11 0 0 0,-5 0 0 16,-12 5 0-16,-1-4-2 16,1-1 1-16,-6-10-1 15,6-11 0-15,6-4-5 16,11-1 1-16,11 1-6 16,13-6 1-16,10 1-5 15,7 4 0 1</inkml:trace>
          <inkml:trace contextRef="#ctx0" brushRef="#br0" timeOffset="22534.3194">3203 4294 38 0,'-11'5'19'0,"17"-26"-16"16,-6 21 36-16,0 0-35 15,17 6 0-15,6 9 1 16,12 6 0-16,5 14-7 16,6 7 1-16,0 4 4 15,-11 0 0-15,0-5-2 16,-6 0 1-16,-1-10-3 0,-10-16 0 15,-1-10-6-15,-5-5 0 16,-1-20-8-16,1-26 1 16,-12-21-2-16,0-15 1 15</inkml:trace>
          <inkml:trace contextRef="#ctx0" brushRef="#br0" timeOffset="22969.474">3729 4314 23 0,'-12'-25'11'0,"12"-6"4"15,6 10 14-15,0 6-25 0,-1 0 0 16,-5 15 1-16,12 5 1 16,-6 10-8-16,0 16 1 15,-6 10 4-15,0 5 1 16,-6 6-4-16,0-1 1 16,-6-10-6-16,7-10 0 15,-1-1-8-15,12-14 0 16,5-11 0-16,1-20 1 15</inkml:trace>
          <inkml:trace contextRef="#ctx0" brushRef="#br0" timeOffset="23088.6776">3873 3719 46 0,'-29'5'23'0,"41"11"-37"16,-12 4 51-16,0 16-41 15,5 5 1-15,7 11-20 16,5-6 1-16</inkml:trace>
          <inkml:trace contextRef="#ctx0" brushRef="#br0" timeOffset="23899.8114">4387 3889 38 0,'-41'5'19'0,"13"31"-7"0,22-16 27 15,-6 16-39-15,1 10 0 16,-1 21 0-16,1 0 1 16,-1-1-1-16,0 6 1 15,7-10-1-15,5-6 1 16,0-15 0-16,11-10 0 15,1-5 0-15,5-6 0 16,0 1-3-16,1-21 0 16,-1-11-4-16,-5-14 1 0,-12-6-5 15,-6 0 1-15,-6-5-1 16,-5 0 1-16,-6 6 6 16,0 4 0-16,-6 5 6 15,-6 11 0-15,12 0 7 16,0 10 0-16,0 5 1 15,11 5 0-15,12 1-4 16,18-1 1-16,16-10-3 16,7-5 0-16,17-11-4 15,-12-4 0-15,6-6-3 16,-6 0 1-16,-6 1-4 16,-5 4 1-16,-6 6-1 15,-6 5 0-15,-12-1 0 16,1 11 1-16,-6 11 3 15,-6 14 0-15,0 11 2 16,0 10 1-16,0 11 1 16,0 4 0-16,0-14 0 0,6-6 0 15,5-11-2-15,6-9 1 16,6-26-3-16,12-16 1 16,-6-15-3-16,6-15 1 15,-7-11-2-15,-4-4 1 16,-7 14-1-16,0 11 1 15,-5 11 1-15,-6 24 0 16,-1 17 1-16,1 9 1 16,0 11 1-16,0 10 0 0,-1 10 1 15,-5 6 1-15,0-1 0 16,0 6 1-16,0 15 0 16,0 5 1-16,-5 0-1 15,-7 0 1-15,-5-10-2 16,-12-5 0-16,-6-21-2 15,-17-15 1-15,-5-16-6 16,-13-35 0-16,-11-16-11 16,6-26 1-16,23-51-3 15,18-31 1-15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5:39.78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AE9DF2-86F5-4023-B06A-BDA4A28233B0}" emma:medium="tactile" emma:mode="ink">
          <msink:context xmlns:msink="http://schemas.microsoft.com/ink/2010/main" type="inkDrawing" rotatedBoundingBox="5473,12591 27125,9848 28142,17875 6490,20618" hotPoints="30911,14234 18165,18904 4858,16221 17604,11551" semanticType="enclosure" shapeName="Ellipse">
            <msink:sourceLink direction="with" ref="{223A6B4D-B48B-4D0C-B63A-13FF2FCD236E}"/>
            <msink:sourceLink direction="with" ref="{8DD5A0E4-36A4-43D5-BEA7-D35B4434B76E}"/>
          </msink:context>
        </emma:interpretation>
      </emma:emma>
    </inkml:annotationXML>
    <inkml:trace contextRef="#ctx0" brushRef="#br0">11339 1502 20 0,'-5'-26'10'0,"22"-5"-7"16,-11 21 12-16,-1-10-13 16,-5 4 1-16,0-4 4 15,-11-6 0-15,-1 11-8 16,-11-6 1-16,0 1 4 15,-6-11 1-15,-11 5-1 16,5-10 0-16,-5-5-2 16,-1-10 1-16,-5 0-1 0,-6-1 0 15,-5 11-1-15,-1 0 1 32,-46-20 0-32,-12 4 1 15,-11 1-1-15,0-1 1 16,-17 6-2-16,6-6 1 15,-7 1-1-15,-16-11 1 16,-7 16-2-16,-11 0 1 16,12 15-1-16,-24 5 1 15,1 5-1-15,-1 1 1 16,1 4-1-16,5 6 1 16,0-6-1-16,1 1 1 0,-7-1-1 15,6 1 0-15,7-1 0 16,-1 1 0-16,-6-1 0 15,-11 6 1-15,5-1-1 16,1 6 1-16,-7-5-1 16,-11 4 1-16,-5 11-1 15,22 0 0-15,-16 0 0 16,5 5 0-16,-1 6 0 16,19-1 1-16,22 5 0 15,0 6 0-15,-5-1-1 16,-6 11 1-16,5 5-1 15,7 10 0-15,5 6 0 16,-17-1 1-16,-12 5-2 16,-5 11 1-16,-1 10 0 15,-17 0 0-15,-5 10-1 16,-1 11 1-16,24 4 0 0,16 22 0 16,1-6 0-16,6 15 0 15,11-15 0-15,17 15 0 16,12 6-1-16,12 5 1 15,17-1 0-15,11-4 0 16,6-6 0-16,1 1 0 16,-7 4 0-16,0-9 0 15,1 14 0-15,11 6 0 16,0-5 0-16,17-37 0 16,-11 47 0-16,-1 21 0 0,18 4 0 15,1 6 0-15,10 0-1 16,12-11 1-16,12 11 0 15,17-16 0-15,17-10 0 16,6-15 0-16,6-5 0 16,6-1 0-16,11 1 0 15,23 4 0-15,1 1-1 16,-1 10 1-16,0-10 0 16,-11-16 0-16,5-5-1 15,12-10 1-15,12 0 0 16,5-10 0-16,24-1 0 15,-1-15 0-15,6-4 0 16,-17-1 0-16,0-10 0 16,6-1 0-16,5-14 0 15,12-16 1-15,6-5-1 16,6 0 0-16,-18-11 0 16,12-4 0-16,5-6 0 0,12-4 0 15,12-6 0-15,-18 0 1 16,1-5-1-16,5 0 0 15,6 0 0-15,11 0 0 16,6 0 0-16,-23-5 0 16,0 5 0-16,6 0 0 15,17 0 0-15,6 0 0 16,-11-11-1-16,-7 1 1 16,7-10 0-16,5 4 0 15,18-4 0-15,-13 9 0 16,1-14 0-16,0 4 0 15,116-4 0 1,-41-1 0-16,-18 5 0 16,1 6 0-16,-29 0 0 15,-23-1 0-15,-12-4 0 16,0-6 0-16,-6 0 0 16,12-10 0-16,-5 1 0 15,-19-12 0-15,7 1 0 16,6-5 0-16,5-11 0 15,11 1 1-15,-22-6-1 16,11-10 0-16,-5-5 0 16,-1-21 1-16,12-4-1 15,-12-6 0-15,1-10 0 16,-7 4 0-16,-5-4 0 16,12 0 0-16,-12 5 0 0,-1-10 0 31,13-62 0-31,-24 5 1 15,-23 1 0-15,-11 4 0 16,-12 6-1-16,-11-1 1 16,-1 11-1-16,-16 15 1 15,-13 10-1-15,-22 11 0 16,-18 10 0-16,-11 5 0 16,-12 21 0-16,-5 0 1 15,-12 4-1-15,0 1 1 0,0 5-1 16,-1-5 0-16,7 0-1 15,6-16 1-15,5-10-1 16,0 10 1-16,0 1 0 16,1 20 0-16,-7 10 0 15,-5 10 0-15,-12 16 0 16,-12 10 0-16,7 5 0 16,-1 6 1-16,6-1-1 15,6 0 1-15,6-4-1 16,0 4 1-16,-7-5-1 15,7 0 1-15,-6-5-1 16,6 6 0-16,-6 4 0 16,-6 5 0-16,0 1 0 15,6 10 0-15,0-6-2 16,0 6 1-16,5-5-4 16,7 4 0-16,17 1-6 15,-1-5 1-15,7 4-6 16,-6-4 1-16,-6 5 1 15,-6 0 0-15</inkml:trace>
    <inkml:trace contextRef="#ctx0" brushRef="#br0" timeOffset="4234.4051">20628 75 24 0,'-12'-20'12'0,"-5"-11"-12"0,11 21 24 16,-6-6-21-16,-5 1 1 15,-6 5 2-15,0-6 1 16,-6 6-8-16,-11-5 0 16,-1-6 5-16,-5-10 1 15,-6 1-1-15,-6-1 0 0,-11 0-1 16,-6 0 0-16,-6 0-1 16,-11 1 0-16,-6 4-1 15,-12-5 1-15,-11-5-2 16,-12 0 1-1,-109-20-1 1,5 5 0-16,0-6 0 16,6 21 0-16,6 5 0 15,-11 6 0-15,-7-1-1 16,18 11 1-16,-12-1 0 16,12 1 0-16,0 0 0 15,6 4 1-15,-1-4-1 16,7-6 0-16,-12 1 0 15,-1 4 0-15,1 6 0 16,6-5 0-16,-18 10 0 0,12 15 0 31,-156 41-1-31,64 6 0 32,-76 25 1-32,70-5 0 15,51 5-2-15,42-15 1 16,4 4 0-16,24-9 0 15,6 5 0-15,11 4 0 16,24 12-1-16,5 4 1 16,0 0 1-16,0 5 0 15,18 1 0-15,5-1 1 16,6 11 0-16,6-16 0 0,17 5 0 16,6 6 0-16,5-1 0 15,1 21 0-15,11 0-1 16,-6-10 1-16,12-10-1 15,6-1 0-15,6-5 0 16,-1 6 0-16,12 5 0 16,0-1 0-16,0 16 0 15,18 0 1-15,-1 0-1 16,0-5 0-16,6-10 0 16,6 10 1-16,6-6-1 15,6 6 0-15,5 5 0 16,12 6 0-16,-1-1 0 15,1-16 1-15,0 1-2 16,5 10 1-16,1-10 0 0,11 0 1 16,6-6-1-16,6-4 0 15,11-1 0-15,23-15 1 16,0 1 0-16,6 4 0 16,-5-10-1-16,-7 0 0 15,6 10 0-15,6-5 1 16,0 0-1-16,6 11 0 15,6-1 0-15,11 0 0 16,6-10 0-16,-6 0 0 16,-6-10 0-16,-5-10 0 15,5-1 0-15,6 6 1 0,1 5-1 16,-1 0 1-16,11 0-1 16,1 5 0-16,-6 5 0 15,-6-5 0-15,12-11 0 16,5 6 1-16,7-10-1 15,10 5 0-15,1-6 0 16,-6-10 0-16,-6 1 0 16,6-6 0-16,6 5 0 15,6 6 0-15,16-6 0 16,-4-5 1-16,-1 0-1 16,11-10 0-16,12-5 0 15,18 0 1-15,-18-11-1 16,0-4 0-16,12 4 0 15,6-9 0-15,5 14 0 16,-23-9 1-16,6-1-1 16,6 0 0-16,11 6 0 0,0-11 0 15,-17-5 0-15,12-15 1 16,11 0-1-16,6-6 1 16,-18-4-1-16,1-1 1 15,11-4-1-15,-12-1 0 16,1 0 0-16,-12-10 0 15,0-5 0-15,11 0 1 16,1-10-1-16,11-5 1 16,-18-21-1-16,7-5 1 15,-12-11-1-15,-6 6 1 16,6 0-1-16,-23-6 0 16,-6 1 0-16,-6 5 1 0,-5 5-1 15,-12-6 1-15,-12 1-1 16,-11-15 0-16,0-6 0 15,-6-5 0 1,18-62-1 0,-18 11 1-16,-17 10-1 15,-6 5 1-15,-6 6-1 16,-6 4 1-16,-5 11 0 16,-6 15 0-16,-6-5 0 15,0 10 0-15,-11 6 0 16,0-6 0-16,-6-5 0 15,-6 16 0-15,0-1 0 16,-6 6 0-16,-5 10 0 16,-7 5 0-16,-5-5 0 15,0 5 0-15,-5-6 0 16,-1 17 0-16,-6-22 0 16,1 12 0-16,-1-7 0 0,1 12 0 15,-1-1 0-15,1 0 0 16,-1 5 0-16,0 0 0 15,1 21 0-15,-1-15 0 16,1 9 0-16,-1-4 0 16,-5 5 0-16,0 4 0 15,-1-9 0-15,-5 5 0 16,6-6-1-16,5-4 1 0,1-1 0 16,-1 6 0-16,1 4 0 15,-7 6 0-15,1 0 0 16,0 5 0-16,5 5 0 15,-5 0 0-15,-6 0 0 16,5 0 0-16,1 5 0 16,6-4 0-16,-1-12 0 15,1 6 0-15,-1-5 0 16,0 0 0-16,-5 5 0 16,-6 5 0-16,-6 10-1 15,-11 6 1-15,-6-6-1 16,-1 11 1-16,1 10-1 15,0-6 1-15,6 1 0 16,-1-10 0-16,12-6 0 16,6-15 0-16,12-5-1 15,-1-6 0-15,12 1-2 16,-6 5 0-16,6 5-3 0,-11 10 0 16,-12 11-6-16,-6 9 0 15,-12 11-2-15,1 16 1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5:53.759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D5A0E4-36A4-43D5-BEA7-D35B4434B76E}" emma:medium="tactile" emma:mode="ink">
          <msink:context xmlns:msink="http://schemas.microsoft.com/ink/2010/main" type="writingRegion" rotatedBoundingBox="18979,11606 27058,12464 26425,18419 18346,17561">
            <msink:destinationLink direction="with" ref="{15AE9DF2-86F5-4023-B06A-BDA4A28233B0}"/>
          </msink:context>
        </emma:interpretation>
      </emma:emma>
    </inkml:annotationXML>
    <inkml:traceGroup>
      <inkml:annotationXML>
        <emma:emma xmlns:emma="http://www.w3.org/2003/04/emma" version="1.0">
          <emma:interpretation id="{6D729D41-B970-40EB-8C82-4B878B24E8C9}" emma:medium="tactile" emma:mode="ink">
            <msink:context xmlns:msink="http://schemas.microsoft.com/ink/2010/main" type="paragraph" rotatedBoundingBox="19034,11439 27073,12578 26833,14278 18793,13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A61B75-7E8F-4C83-9498-16BD2820C4A6}" emma:medium="tactile" emma:mode="ink">
              <msink:context xmlns:msink="http://schemas.microsoft.com/ink/2010/main" type="line" rotatedBoundingBox="19034,11439 27073,12578 26833,14278 18793,13138">
                <msink:destinationLink direction="with" ref="{453872C3-878B-4536-BE3A-B1827BB6D19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A39B115-CCAF-42A6-A501-78CC3105AA27}" emma:medium="tactile" emma:mode="ink">
                <msink:context xmlns:msink="http://schemas.microsoft.com/ink/2010/main" type="inkWord" rotatedBoundingBox="19011,11599 23003,12165 22784,13704 18793,13138"/>
              </emma:interpretation>
              <emma:one-of disjunction-type="recognition" id="oneOf0">
                <emma:interpretation id="interp0" emma:lang="en-US" emma:confidence="0.5">
                  <emma:literal>Computer</emma:literal>
                </emma:interpretation>
                <emma:interpretation id="interp1" emma:lang="en-US" emma:confidence="0">
                  <emma:literal>compacter</emma:literal>
                </emma:interpretation>
                <emma:interpretation id="interp2" emma:lang="en-US" emma:confidence="0">
                  <emma:literal>computer</emma:literal>
                </emma:interpretation>
                <emma:interpretation id="interp3" emma:lang="en-US" emma:confidence="0">
                  <emma:literal>Compacter</emma:literal>
                </emma:interpretation>
                <emma:interpretation id="interp4" emma:lang="en-US" emma:confidence="0">
                  <emma:literal>completer</emma:literal>
                </emma:interpretation>
              </emma:one-of>
            </emma:emma>
          </inkml:annotationXML>
          <inkml:trace contextRef="#ctx0" brushRef="#br0">566 400 19 0,'-6'0'9'0,"52"-11"0"16,-28-4 10-16,5-5-13 15,0-1 1-15,0-10 2 16,0 0 1-16,0-5-12 16,0 1 0-16,-11-6 8 15,-7 10 1-15,-5 0-4 16,-17 0 1-16,-12 0-2 16,-17 6 1-16,-12 14-3 15,1 11 1-15,-18 31-2 16,-18 15 1-16,-5 31-1 15,6 26 1-15,11 10-1 16,17 5 1-16,18-5 0 16,23-11 0-16,23-9 0 0,29-21 0 15,23-26 0-15,11-36 1 16,24-20-3-16,17-31 1 16,6-16-2-16,-1-4 0 15,-11-6-3-15,-5 5 0 16,-18 11-2-16,-17 0 1 15,-18 15 1-15,-11 15 1 0,-12 11 1 16,-11 5 1-16,-6 5 1 16,0 0 1-16,6 5 3 15,-6 0 0-15,5 6 2 16,1 4 0-16,-6-5 1 16,0 16 0-16,-6-1 1 15,1 1 1-15,-7 10-2 16,6 0 0-16,6-5-2 15,12 0 0-15,11-16-1 16,12-5 0-16,-1-15-1 16,1-10 0-16,-6-16-1 15,0-10 1-15,-6-10 0 16,-12-6 0-16,-5 1-1 16,-6 9 0-16,-12 12 0 15,-16 9 0-15,-1 11-1 16,-12 9 1-16,-5 12-1 15,6 4 1-15,11 10-1 16,12 1 0-16,22-6 0 0,18-10 1 16,12-10-1-16,5-5 1 15,1-5 0-15,-6-1 0 16,-1 6 0-16,1 0 0 16,-1 10-1-16,1 5 1 15,-6 5 0-15,-6 5 0 16,0 1 0-16,-6-6 0 15,-5 5 0-15,-6 6 1 16,-6 5 0-16,-6 10 0 16,-6-1 0-16,-5 1 1 0,0 0-1 15,5-5 0-15,6-5 0 16,6-11 1-16,6-10-1 16,12-10 0-16,5-20-1 15,11-17 1-15,7-9-1 16,5-5 1-16,0-1-1 15,-6 16 0-15,-11 16-1 16,-6 9 1-16,-5 21-1 16,-18 26 0-16,-6 10 0 15,-6 5 1-15,1 11 0 16,-1-11 0-16,1-10 0 16,5-10 1-16,0-11-1 15,6-15 1-15,12-21-1 16,5-9 1-16,6-11-1 15,6-11 1-15,-6 6-2 16,0 15 1-16,0 16-1 16,0 5 1-16,-5 25-1 0,-12 6 1 15,-1 9-1-15,1 6 1 16,-6-5 0-16,0 0 0 16,0-11 0-16,0 1 1 15,6-16-2-15,5 5 1 16,7-5-3-16,-1-5 1 15,6 0-3-15,0-5 1 16,12 5-5-16,5-10 1 16,1-5-3-16,-7-11 1 0,7-5-1 15,-7-10 0-15,1 0 2 16,-6 5 1-16,-12 10 8 16,-5 11 0-16,-12 15 6 15,0 5 0 1,-12 41 4-1,1 11 0-15,-1 4-1 16,1 16 0-16,-13 21-5 16,-4 30 1-16,-13 31-3 15,-5 5 1-15,6-20-3 16,11-26 1-16,6-26 0 16,11-35 0-16,18-31-2 15,11-42 1-15,6-35-4 16,6-31 0-16,0-26-2 15,0 0 1-15,0-15 0 16,-12 15 0-16,-5 1 4 0,-7 9 0 16,1 21 5-16,-6 5 0 15,6 21 1-15,0-5 1 16,5 14 0-16,7-4 0 16,5 21-4-16,5-1 1 15,7 11-2-15,6 4 0 16,-1 11-1-16,-11 5 1 15,-6 21 0-15,-17 5 0 16,-12 5 0-16,-17 5 1 16,-12 0-1-16,-11-5 0 0,-12 0 0 15,-5-11 0-15,-1-9-4 16,1-16 1-16,17-10-7 16,28-6 1-16,18-9-5 15,18-6 0-15</inkml:trace>
          <inkml:trace contextRef="#ctx0" brushRef="#br0" timeOffset="749.7305">2546 636 6 0,'6'-5'3'0,"-12"-1"6"15,6 1-8-15,0-10 6 16,-6 0 0-16,6-1 7 15,0-4 0-15,0-1-16 16,-6 6 1-16,6-6 12 16,0 16 0-16,0 5-3 0,-5 21 0 15,-7 9-3-15,-5 17 0 16,-1 14-3-16,7-4 1 16,-1-11-2-16,6-5 0 15,12-16 0-15,12 1 0 16,10-36-1-16,7-16 0 15,17-15-1-15,0-26 1 16,0-15-1-16,0 5 0 16,-12 6-1-16,-5 19 0 15,-12 21 0-15,-6 16 1 16,-11 30 1-16,-12 21 0 0,1 21-1 16,-13 20 1-16,1-5 0 15,11-6 1-15,6-20-1 16,12-4 1-16,17-32-4 15,11-20 0-15,0-16-1 16,1-25 0-16,-1-11-1 16,-5-10 1-16,-6-10 0 15,-6 5 0-15,-6 16 3 16,-11 9 1-16,-6 21 2 16,-6 16 1-16,0 20 0 15,-5 21 0-15,-1 20 1 16,6 10 0-16,1 1-1 15,5-1 0-15,0 6-1 16,-6-11 0-16,6-10-4 0,0-15 1 16,0-6-5-1,-6-9 0-15,-5-6-3 0,-7 0 1 32,-28-31 0-32,0-10 0 15,6-5 7-15,-1 0 0 16,18 10 6-16,6 6 0 15,11-6 4-15,12 16 1 16,11 4-1-16,6 1 1 16,18 5-5-16,-13-5 1 15,7 5-5-15,5 5 0 16,12-6-8-16,0 1 0 0,6 0-7 16,6 5 1-16,-7 5-2 15,-5-5 1-15</inkml:trace>
          <inkml:trace contextRef="#ctx0" brushRef="#br0" timeOffset="1484.0781">3279 677 26 0,'-29'-5'13'0,"29"-26"-6"0,0 21 25 16,0-1-28-16,0 11 1 16,12-5 2-16,11 5 0 15,6 0-10-15,-1 5 1 16,7 0 6-16,0-10 0 15,11-5-2-15,-11-10 0 16,-1-1-1-16,-5-10 0 16,-17-15-1-16,-7 10 1 15,-10 10-2-15,-13 1 1 0,-11 25-1 16,-11 15 1-16,-6 21-1 16,0 26 0-16,5 10 1 15,1-1 0-15,17 11 0 16,17-5 1-16,18-15 0 15,16-21 1-15,19-31-1 16,10-10 0-16,13-25-2 16,-1-16 1-16,-6-11-2 15,-11-4 0 1,-17-11-1 0,-18 26 0-16,-5 10 0 15,-6 21 0-15,-6 10 1 16,0 10 0-16,-6 1 1 15,6 4 1-15,0 6 0 16,0-6 1-16,0 0 1 16,0 1 0-16,0 4-1 0,0 1 1 15,-6 4-1-15,0-9 1 16,0-1 0-16,1-5 0 16,-1-4-2-16,6-12 1 15,0-9-1-15,0-5 0 16,11-6 0-16,7-15 1 15,-1-5-2-15,6 5 0 16,6 5 1-16,-6 0 0 16,6 5 0-16,0-10 0 15,6 5 0-15,-1 10 0 16,1 6-8-16,11 10 0 0,0 4-5 16,-17 6 1-16</inkml:trace>
        </inkml:traceGroup>
        <inkml:traceGroup>
          <inkml:annotationXML>
            <emma:emma xmlns:emma="http://www.w3.org/2003/04/emma" version="1.0">
              <emma:interpretation id="{7A3F47F0-2DB0-4840-BB8A-89BA8A26D263}" emma:medium="tactile" emma:mode="ink">
                <msink:context xmlns:msink="http://schemas.microsoft.com/ink/2010/main" type="inkWord" rotatedBoundingBox="23258,12037 27073,12578 26916,13686 23101,13145"/>
              </emma:interpretation>
              <emma:one-of disjunction-type="recognition" id="oneOf1">
                <emma:interpretation id="interp5" emma:lang="en-US" emma:confidence="0">
                  <emma:literal>Science</emma:literal>
                </emma:interpretation>
                <emma:interpretation id="interp6" emma:lang="en-US" emma:confidence="0">
                  <emma:literal>science</emma:literal>
                </emma:interpretation>
                <emma:interpretation id="interp7" emma:lang="en-US" emma:confidence="0">
                  <emma:literal>sciences</emma:literal>
                </emma:interpretation>
                <emma:interpretation id="interp8" emma:lang="en-US" emma:confidence="0">
                  <emma:literal>faience</emma:literal>
                </emma:interpretation>
                <emma:interpretation id="interp9" emma:lang="en-US" emma:confidence="0">
                  <emma:literal>salience</emma:literal>
                </emma:interpretation>
              </emma:one-of>
            </emma:emma>
          </inkml:annotationXML>
          <inkml:trace contextRef="#ctx0" brushRef="#br0" timeOffset="2177.139">4999 1021 36 0,'-6'-52'18'0,"64"-14"-14"0,-35 25 27 0,0-11-26 15,-5-15 1-15,-7-9 2 16,-5-1 0-16,-6 5-11 16,-6 0 0-16,-17 21 7 15,-11 20 0-15,-13 21-3 16,1 30 1-16,-12 16-2 16,-5 10 0-16,11 0-1 15,17-5 1-15,18 0 0 16,17 0 1-16,17-5-2 15,12 0 1-15,17 0 0 16,-11-10 0-16,29 5 0 16,-7 10 0-16,-16 10 0 15,-18 11 1-15,-23 15 0 16,-29-11 0-16,-12 6 0 16,-16 0 0-16,-36-16 1 0,-22-15 0 15,-12-15-3 1,0-16 1-16,23-25-7 0,23-21 1 15,35-10-9-15,40-11 0 16,24 1-2-16,-1 0 1 16</inkml:trace>
          <inkml:trace contextRef="#ctx0" brushRef="#br0" timeOffset="2567.0254">5559 1051 30 0,'12'-30'15'0,"-1"-22"-11"15,-11 52 27-15,-11-10-28 16,-12 5 1-16,-6 0 0 16,-12 10 1-16,-11 21-6 15,-11 15 0-15,-6 0 5 16,11 10 1-16,18 0-3 16,11-5 0-16,17-5 0 15,29-15 0-15,18-10-1 0,17-16 1 16,23-11-1-16,12-4 0 15,-18-6-4-15,-6 1 0 16,-11 4-5-16,-5 6 0 16,-7 5-7-16,-5 5 1 15</inkml:trace>
          <inkml:trace contextRef="#ctx0" brushRef="#br0" timeOffset="2779.5326">5825 1118 37 0,'-35'-31'18'0,"58"6"-14"0,-23 25 28 0,0 0-31 16,-6 10 1-16,1 10 0 15,-7 16 0-15,1 11-3 16,-7 9 0-16,-11 6 2 16,6-1 0-16,6-10-4 15,5-20 0-15,7-21-9 16,16-20 1-16,12-31-1 15,12-26 0-15</inkml:trace>
          <inkml:trace contextRef="#ctx0" brushRef="#br0" timeOffset="2898.4254">5946 600 39 0,'-29'56'19'0,"6"47"-28"15,11-67 39-15,7-5-44 16,5 5 1-16,11-6-6 15,7-9 0-15</inkml:trace>
          <inkml:trace contextRef="#ctx0" brushRef="#br0" timeOffset="3587.2601">5952 1282 28 0,'6'-5'14'0,"22"-5"-2"0,-28 10 23 0,12-10-31 16,5 4 1-16,6-4 0 15,6-5 1-15,6-1-9 16,-1-4 1-16,7-6 4 16,-6 1 1-16,-1-6-2 15,-11 0 0-15,-5 0-1 16,-18 11 0-16,-12-11 0 16,-5 5 0-16,-6 11-1 15,-12 10 0-15,0 10 0 16,-5 15 1-16,5 27 1 15,1 4 0-15,-1 21 0 16,6 10 1-16,6-5 0 16,6-16 0-16,17 1 0 15,17-16 0-15,18-15-1 16,5-16 0-16,24-20-1 16,16-15 1-16,1-16-1 15,-6-10 0-15,0-1-1 16,-11-4 0-16,-6-11-3 0,-12 1 0 15,-17 4-1-15,-12 16 0 16,-6 5 0-16,-11 11 0 16,0 9 2-16,0 11 0 15,-5 16 4-15,-7 14 1 16,-5 11 1-16,-6 21 0 16,-6 9 0-16,6-4 0 15,-6-1 0-15,0-4 0 16,6-16-2-16,0-5 1 0,6-21-2 15,11 1 0-15,6-16 0 16,11-31 0-16,18-10-2 16,6-21 0-16,5-10-1 15,6 1 1-15,6 14 0 16,-5 6 1-16,-7 15-1 16,-5 20 1-16,-18 22 2 15,-17 24 0-15,-6 17 0 16,-11 19 1-16,-6 11-1 15,5-5 1-15,7-5-1 16,-1-6 1-16,7-9-5 16,5-22 1-16,11-9-9 15,12-21 1-15,12-21-4 16,-1-4 1-16</inkml:trace>
          <inkml:trace contextRef="#ctx0" brushRef="#br0" timeOffset="3951.4469">7285 1267 24 0,'12'-36'12'0,"-6"0"-9"0,-6 21 16 15,-6-1-16-15,-12-4 1 16,1-1-1-16,-6 1 1 15,0-1-5-15,0 1 1 0,-6 9 4 16,0 11 1-16,0 11-3 16,-5 19 1-16,-7 11 0 15,1 11 1-15,-6 20-1 16,11-6 0-16,0 1-1 16,12 0 0-16,12-11 0 15,17-10 1-15,11-15-2 16,17-5 1-16,13-11-2 15,22-10 1-15,0-5-1 16,6-15 1-16,0-6-8 16,-5-9 1-16,-7-1-8 15,-5-5 0-15</inkml:trace>
          <inkml:trace contextRef="#ctx0" brushRef="#br0" timeOffset="12129.9352">7458 1534 13 0,'-5'15'6'0,"-13"-46"5"0,13 16 6 16,-1 10-14-16,0 0 1 16,6 5 3-16,0-11 1 15,-6 6-9-15,6 10 0 16,6 6 7-16,-6-6 0 0,6 0-1 16,5 5 1-16,7-5-3 15,-1-5 1-15,6-10-1 16,0 0 0-16,6-16-2 15,0 0 1-15,0 1-2 16,0-6 1-16,-1-5 0 16,-4 5 0-16,-7 6-1 15,-11-1 1-15,-12 5-1 16,-11 6 0-16,-7 5 0 16,-4 5 1-16,-7 10-1 15,-11 0 0-15,0 0 0 16,-1 0 1-16,13 11 0 15,-1 9 0-15,6 21 0 16,0 11 0-16,6 15 0 16,12 10 0-16,5 0-1 15,18 0 1-15,16-15-1 16,13-21 1-16,22-36-4 16,35-20 1-16,29-31-7 0,24-21 1 15,-13-4-7-15,-11 4 1 16</inkml:trace>
        </inkml:traceGroup>
      </inkml:traceGroup>
    </inkml:traceGroup>
    <inkml:traceGroup>
      <inkml:annotationXML>
        <emma:emma xmlns:emma="http://www.w3.org/2003/04/emma" version="1.0">
          <emma:interpretation id="{32468382-3E3B-4410-AEBD-863A73DB2F8A}" emma:medium="tactile" emma:mode="ink">
            <msink:context xmlns:msink="http://schemas.microsoft.com/ink/2010/main" type="paragraph" rotatedBoundingBox="19149,14119 26092,14619 25950,16582 19007,16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B2DE7A-5E2B-4589-98D2-7893548E6BF6}" emma:medium="tactile" emma:mode="ink">
              <msink:context xmlns:msink="http://schemas.microsoft.com/ink/2010/main" type="line" rotatedBoundingBox="19149,14119 26092,14619 25950,16582 19007,16081"/>
            </emma:interpretation>
          </emma:emma>
        </inkml:annotationXML>
        <inkml:traceGroup>
          <inkml:annotationXML>
            <emma:emma xmlns:emma="http://www.w3.org/2003/04/emma" version="1.0">
              <emma:interpretation id="{F585EBD3-BFC5-49A0-A458-4546A9F4ACC0}" emma:medium="tactile" emma:mode="ink">
                <msink:context xmlns:msink="http://schemas.microsoft.com/ink/2010/main" type="inkWord" rotatedBoundingBox="21652,14299 26092,14619 26012,15727 21572,15407"/>
              </emma:interpretation>
              <emma:one-of disjunction-type="recognition" id="oneOf2">
                <emma:interpretation id="interp10" emma:lang="en-US" emma:confidence="1">
                  <emma:literal>Computational</emma:literal>
                </emma:interpretation>
                <emma:interpretation id="interp11" emma:lang="en-US" emma:confidence="0">
                  <emma:literal>computational</emma:literal>
                </emma:interpretation>
                <emma:interpretation id="interp12" emma:lang="en-US" emma:confidence="0">
                  <emma:literal>•Computational</emma:literal>
                </emma:interpretation>
                <emma:interpretation id="interp13" emma:lang="en-US" emma:confidence="0">
                  <emma:literal>Computationally</emma:literal>
                </emma:interpretation>
                <emma:interpretation id="interp14" emma:lang="en-US" emma:confidence="0">
                  <emma:literal>computationally</emma:literal>
                </emma:interpretation>
              </emma:one-of>
            </emma:emma>
          </inkml:annotationXML>
          <inkml:trace contextRef="#ctx0" brushRef="#br0" timeOffset="22997.9846">2777 3273 24 0,'11'-31'12'0,"-5"11"-3"16,-6 20 16-16,0 0-23 15,0 0 0-15,0 5 1 16,-6 10 1-16,-5 11-4 0,-1 10 0 16,-5-5 3-16,0 10 0 15,-1-5-1-15,7 10 1 16,5-15-2-16,17-11 1 16,1-9-2-16,11-11 1 15,6-16-1-15,6-4 1 16,-7-6-1-16,1-10 1 15,6 0 0-15,-12 5 0 16,-6 6-1-16,-5 4 0 16,-1 16 0-16,-11 15 0 15,0 11-1-15,-5 15 1 16,-1 15-1-16,0 0 0 0,12-4 1 16,0-6 1-16,5-11 0 15,12-14 0-15,12-37-3 16,23-30 0-16,11-26-5 15,0-21 1-15,-5-4-3 16,-1-6 1-16,-5 11 1 16,-6 20 0-16,-17 10 6 15,-1 26 0-15,-11 15 5 16,-11 11 1-16,-12 25 1 16,0 26 0-16,-6 10-1 15,-5 31 1-15,-7 0-3 16,1 5 1-16,-6 5-3 15,0 1 0-15,5-16 0 16,1-11 0-16,6-15-3 16,-1-15 0-16,6-16-5 15,6-25 1 1,0-82 0 15,64 174 6-15,-180-257-2-16,76 124 1 15,5 20 3-15,6 21 0 16,12 15 3-16,11 11 1 16,12 4-3-16,17-10 0 15,12 1-2-15,11-6 1 0,17-5-4 16,1 0 1-16,11 0-5 16,-17 0 1-1</inkml:trace>
          <inkml:trace contextRef="#ctx0" brushRef="#br0" timeOffset="23583.8057">3949 3540 36 0,'-6'-10'18'0,"17"-26"-12"16,-5 20 19-16,0-4-24 16,0-21 0-16,-6-5 0 15,0 0 1-15,0-6-2 16,-6 11 0-16,0 10 1 15,0 21 0-15,-5 5 1 16,-6 20 0-16,-7 16 0 16,-10 20 0-16,-1 6-1 0,-5 5 1 15,5-6-1-15,12-15 0 16,11-5-2-16,12-10 0 16,6-11 1-16,17-5 1 15,6-15-1-15,6-15 0 16,-6-6 0-16,0-5 0 15,-6 0 1-15,-6 11 0 16,0-1-1-16,-5 16 0 16,-6 21-1-16,-6 9 0 15,-6 11 1-15,6 10 0 0,0 11-1 16,6-6 1-16,5-10 0 16,12-15 1-16,12-26-2 15,17-21 1-15,6-25-3 16,-6-16 0-16,-1-14-1 15,-4-27 1-15,-7 16 0 16,-11 5 0-16,-6 15 2 16,-6 16 0-16,-5 15 2 15,-12 20 0-15,-6 11 0 16,0 26 1-16,-5 20 0 16,-7 10 1-16,1 5-1 15,6 1 1-15,-1-1-1 16,1 1 0-16,-1-6-1 15,6-15 1-15,0-5-4 16,1-6 1-16,-1 1-6 16,0-11 1-16,-5 1-6 0,-1-11 1 15,0-10-2-15,1-16 0 16</inkml:trace>
          <inkml:trace contextRef="#ctx0" brushRef="#br0" timeOffset="23738.3234">4116 3330 39 0,'-12'-16'19'0,"18"16"-21"0,-6 0 40 15,12 5-35-15,5 1 0 16,6 4 0-16,12 5 1 16,5-5-6-16,12-4 1 15,17-6-2-15,7-6 0 0,-7-9-9 16,6 5 0 0,-6 0-1-16,-11 4 0 15</inkml:trace>
          <inkml:trace contextRef="#ctx0" brushRef="#br0" timeOffset="23950.5195">4820 3299 38 0,'-5'-36'19'0,"10"26"-26"16,-5 15 37-16,0 10-29 15,0 16 0-15,-11 15 0 16,-1 11 0-16,-5 9-2 15,5-9 0-15,1-6-1 16,11-15 1-16,11-21-7 16,1-9 0-1</inkml:trace>
          <inkml:trace contextRef="#ctx0" brushRef="#br0" timeOffset="24071.24">4872 2955 27 0,'-34'-26'13'0,"28"21"-12"0,6 5 12 15,0 5-13-15,6 6 0 16,-1 9-3-16,7 1 0 16,11-1-2-16,12 1 0 15</inkml:trace>
          <inkml:trace contextRef="#ctx0" brushRef="#br0" timeOffset="25220.6033">5230 3248 29 0,'-29'0'14'16,"18"20"-7"-16,5-15 24 0,-11 11-28 16,-6 9 0-16,-6 11 1 15,-6 10 1-15,6 11-6 16,0-16 1-16,12-5 3 16,5-5 1-16,12-6-2 15,12-9 0-15,11-6-1 16,12-10 0-16,5-26-1 15,6-5 0-15,-5-4-2 16,-7-7 0-16,-11-4-1 16,-11 0 0-16,-18 0 0 15,-11 10 0-15,-12 15 0 16,-6 11 1-16,1 26 1 16,-7 4 1-16,7 6 1 15,5 10 0-15,12-5 0 0,17-1 0 16,17-4-1-16,12-16 1 15,11-20 0-15,6 0 0 16,12-16-1-16,0 6 0 16,-6 4 0-16,0 6 0 15,-18 0 0-15,-5 10 1 16,-11 15 0-16,-18 11 1 16,-12 20 0-16,-5-10 1 0,-1 5-1 15,-5 0 1-15,0 0-1 16,0-5 1-16,12-5-2 15,-1-11 0-15,6-10 0 16,12-20 0-16,11-10-1 16,24-16 0-16,-1-11 0 15,18-4 0-15,-6 0 0 16,-12 10 0-16,-5 0-1 16,-6 25 1-16,-6 16-1 15,-6 21 1-15,-17 20 0 16,0 0 0-16,0 5-1 15,0 0 1-15,6 1 0 16,5-6 0-16,1-16 0 16,5-9 0-16,6-11 0 15,12-10 0-15,11-11 0 16,6 6 0-16,6-5 0 16,0-11 0-16,-6-10 0 15,11-5 1-15,-11 0-1 16,-17-5 1-16,-18 0-1 0,-11-6 1 15,-12 16-2-15,-11 16 1 16,-12 20-1-16,-12 20 1 16,-11 27-1-16,-5 9 1 15,5 6-1-15,11 4 1 16,12-9-1-16,18-11 1 16,11-10 0-16,17-21 1 15,18-20-1-15,11-15 1 16,0-6-1-16,0-5 1 0,12-5-1 15,-6 0 1-15,-11 0-1 16,-13 11 1-16,-10 4-1 16,-18 6 0-16,-6 10-1 15,0 10 1-15,0 15 0 16,-5 11 0-16,5 0-1 16,0 15 0-16,6 5 0 15,12 6 1-15,11-11 0 16,17-10 0-16,7-26-1 15,16-20 1-15,-5-21-2 16,11-20 0-16,6-16-1 16,0-25 1-16,0-21 0 15,-6-10 0-15,-11 0 0 16,-12 10 0-16,-11 10 3 16,-12 21 0-16,-17 25 0 15,-23 32 1-15,-18 30 0 0,-17 41 1 16,-6 62-1-16,-5 30 1 15,5 16-1-15,23 11 0 16,24-12-1-16,11-40 0 16,23-36-3-16,23-46 0 15,35-41-10-15,29-26 1 16,17-20-3-16,-29-6 0 16</inkml:trace>
          <inkml:trace contextRef="#ctx0" brushRef="#br0" timeOffset="14533.0927">820 2806 25 0,'6'-25'12'0,"11"-11"0"15,-11 20 12-15,-1-9-20 16,-10-1 0-16,-1-10 2 16,-6-10 1-16,-5-5-9 15,-12-6 1-15,-5 6 5 16,-7 20 1-16,-5 26-3 15,-12 20 1-15,0 26-2 0,-5 26 0 16,-12 10-1-16,6 15 1 16,11 11-2-16,12 5 1 15,23 0-1-15,17-16 1 16,17-10 0-16,18-20 0 16,23-16 0-16,18-21 0 15,22-14-4-15,6-16 0 16,12-21-5-16,-6-10 1 15,-12-10-6-15,-11 0 1 0</inkml:trace>
          <inkml:trace contextRef="#ctx0" brushRef="#br0" timeOffset="15298.2434">1195 2960 28 0,'-17'26'14'0,"-1"0"-9"16,18-21 23-16,-5 10-25 15,-7 0 1-15,1 11 0 16,-1 0 1-16,0 10-7 15,1 5 1-15,5 0 3 16,0 0 1-16,12-10-2 16,11-11 0-16,12-20-1 15,0-15 1-15,0-16-1 16,6-10 1-16,-1-5-1 16,-5 0 1-16,-12 4 0 15,-11-4 0-15,-12 5-1 16,-11 10 0-16,-6 6 0 15,-17 15 0-15,-12 15 0 0,-6 20 0 16,0 6-1-16,12 0 0 16,11 5 0-16,18-5 1 15,29-11-1-15,17-4 1 16,11-16 0-16,0-16 0 16,12 1 0-16,6-6 1 15,6 6-1-15,-7 5 0 16,-5-1 0-16,-6 6 0 15,-5 5 0-15,-12 0 0 16,-12 10 0-16,-11 11 0 0,-12 10 1 16,-6 10 1-16,-5 5 0 15,-6 5 0 1,-6 6 0 0,6-16 0-16,12-16 0 15,11-14 0-15,11-16-1 16,12-26 0-16,12-15-1 15,5-6 0-15,6 1 0 16,1 5 0-16,-7 10-1 16,-5 15 1-16,-12 11-1 15,-6 20 0-15,-11 21 1 16,-12 15 0-16,-6 6-1 16,-5 4 1-16,0 1 0 15,5-11 0-15,1-5 0 0,5-10 1 16,6-21-1-16,12-15 1 15,5-16-1-15,6-10 0 16,17-15 0-16,7-10 0 16,4-6-1-16,1 6 1 15,0 15-1-15,-11 10 1 16,-7 21-1-16,-10 20 1 16,-7 21 0-16,-23 15 0 15,-5 10 0-15,-7-4 0 16,1-6-2-16,0 0 0 15,5-10-9-15,12-5 0 16,6-26-3-16,-6-31 1 16</inkml:trace>
          <inkml:trace contextRef="#ctx0" brushRef="#br0" timeOffset="21919.5719">2378 3063 25 0,'0'5'12'0,"29"-15"-6"0,-23 15 13 16,0 0-15-16,-6 15 0 15,0 16 2-15,-6 16 1 16,0 14-8-16,-17 22 0 16,-11 25 5-16,-7 15 1 15,1 31-2-15,-1 5 1 0,-16-10-2 16,-1-15 0-16,-6-27-1 16,18-29 1-16,12-32-4 15,22-46 0 1,52-169-9-1,12-11 0-15,6-4-2 16,-12 15 0-16</inkml:trace>
          <inkml:trace contextRef="#ctx0" brushRef="#br0" timeOffset="22158.4147">2275 3073 27 0,'-12'5'13'0,"12"-10"-13"16,0 5 22-16,6-5-20 15,11 0 1-15,6 0 1 16,6 0 0-16,6-1-5 15,-1 6 0-15,7 6 3 16,-7 9 1-16,1 5-2 16,-6 11 1-16,-6-5-1 0,-12 10 1 15,-5-5 0-15,-12-1 0 16,-11 6 0-16,-17 0 0 16,-7 0-1-16,-11-5 1 15,-6 0-3-15,6 0 1 16,12-6-8-16,11-4 0 15,18-11-4-15,16-5 1 16</inkml:trace>
        </inkml:traceGroup>
      </inkml:traceGroup>
    </inkml:traceGroup>
    <inkml:traceGroup>
      <inkml:annotationXML>
        <emma:emma xmlns:emma="http://www.w3.org/2003/04/emma" version="1.0">
          <emma:interpretation id="{F643E77A-96F8-4E8A-B927-D98264EC914F}" emma:medium="tactile" emma:mode="ink">
            <msink:context xmlns:msink="http://schemas.microsoft.com/ink/2010/main" type="paragraph" rotatedBoundingBox="19448,16116 23758,16575 23594,18119 19284,17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3714F1-E3D5-42EB-ADA1-325B4530C517}" emma:medium="tactile" emma:mode="ink">
              <msink:context xmlns:msink="http://schemas.microsoft.com/ink/2010/main" type="line" rotatedBoundingBox="19448,16116 23758,16575 23594,18119 19284,17660"/>
            </emma:interpretation>
          </emma:emma>
        </inkml:annotationXML>
        <inkml:traceGroup>
          <inkml:annotationXML>
            <emma:emma xmlns:emma="http://www.w3.org/2003/04/emma" version="1.0">
              <emma:interpretation id="{F04A28E3-C0BF-40D0-851D-2AFEA1D15B1D}" emma:medium="tactile" emma:mode="ink">
                <msink:context xmlns:msink="http://schemas.microsoft.com/ink/2010/main" type="inkWord" rotatedBoundingBox="19448,16116 23758,16575 23594,18119 19284,17660"/>
              </emma:interpretation>
              <emma:one-of disjunction-type="recognition" id="oneOf3">
                <emma:interpretation id="interp15" emma:lang="en-US" emma:confidence="0">
                  <emma:literal>Complexity</emma:literal>
                </emma:interpretation>
                <emma:interpretation id="interp16" emma:lang="en-US" emma:confidence="0">
                  <emma:literal>complexion y</emma:literal>
                </emma:interpretation>
                <emma:interpretation id="interp17" emma:lang="en-US" emma:confidence="0">
                  <emma:literal>Complexity y</emma:literal>
                </emma:interpretation>
                <emma:interpretation id="interp18" emma:lang="en-US" emma:confidence="0">
                  <emma:literal>complexity</emma:literal>
                </emma:interpretation>
                <emma:interpretation id="interp19" emma:lang="en-US" emma:confidence="0">
                  <emma:literal>Complexion y</emma:literal>
                </emma:interpretation>
              </emma:one-of>
            </emma:emma>
          </inkml:annotationXML>
          <inkml:trace contextRef="#ctx0" brushRef="#br0" timeOffset="31531.6121">866 4648 20 0,'0'-30'10'0,"23"-6"-3"0,-17 31 13 16,-6 5-16-16,-6-11 1 15,-5 1 1-15,-1 5 1 16,-5 5-9-16,-6 5 1 16,-1-5 5-16,-4 5 1 15,-7 5-3-15,0 11 1 16,1 10-2-16,-7 10 1 0,1 5-1 15,5 10 0-15,6 16 1 16,6 16 0-16,12-12-1 16,5 7 1-16,12-12-1 15,11-4 1-15,12-16-1 16,11-10 1-16,7-30-1 16,22-22 0-16,12-14-3 15,-6-16 1-15,0-5-7 16,-6-11 1-16,-11 6-6 15,5 15 0-15</inkml:trace>
          <inkml:trace contextRef="#ctx0" brushRef="#br0" timeOffset="30866.6301">1334 5090 21 0,'-6'-21'10'0,"0"-10"-2"0,6 31 11 16,-6-5-15-16,0 0 0 15,1 5 2-15,-7 0 1 16,1 0-9-16,-1 0 1 16,1 0 5-16,5 5 1 15,-12 0-2-15,7 6 0 16,-1 9-2-16,1 6 1 16,5 5-1-16,-6 10 0 15,7 10-1-15,5 0 0 0,0-5 0 16,5-10 0-16,7-10 0 15,0-11 0-15,11-35 1 16,11-11 1-16,-5-10-1 16,0-5 0-16,-6-11 1 15,-6-4 0-15,-11 4-1 16,-12 11 1-16,-5 10-2 16,-6 16 0-16,-1 10 0 15,1 15 0-15,-6 15-1 16,0 1 1-16,0 4-2 15,11 1 1-15,6-5 0 16,6-1 0-16,6-10 0 16,0 1 0-16,0-6 0 15,11-5 0-15,-5 0-2 16,5-5 0-16,0-1-6 16,0-4 0-16,1 0-3 15,-1-5 0-15</inkml:trace>
          <inkml:trace contextRef="#ctx0" brushRef="#br0" timeOffset="32894.2029">1657 5059 12 0,'-6'-15'6'0,"-5"-16"7"0,11 20-3 31,-12 11-2-31,0 0 0 16,1 16 2-16,5 4 1 15,0 16-15-15,1 5 0 16,-1 6 10-16,0 9 0 16,0-10-5-16,0-5 1 15,1-15-1-15,5-11 0 16,0-10-1-16,11-25 1 15,7-11-1-15,-1-20 1 0,6-6-1 16,0-9 0-16,0 14 0 16,-6 11 0-16,7 10-1 15,-1 16 1-15,-6 25-1 16,-5 21 1-16,-7 15 0 16,-5 6 0-16,0 4 0 15,-5-5 1-15,-1-4-1 16,0-6 1-16,6-11 0 15,0-14 0-15,6-16-1 16,11-21 1-16,6-4-1 16,0-11 0-16,0 0 0 15,0-5 0-15,1 0 0 16,-7 5 0-16,0 15 0 16,0 16 0-16,-5 15-1 15,0 6 1-15,-7 20 0 16,-10 10 0-16,-1 0 0 15,0 0 0 1,18-15 0-16,5-31 0 16,12-15-1-16,-6-16 1 15,11-5-3-15,-10-15 1 16,4 4-2-16,-4-4 0 16,-7 10 1-16,0 10 0 15,-5 21 0-15,-12 10 0 16,0 10 3-16,0 6 1 15,0 9 1-15,-6 16 0 0,0 6 0 16,-5 14 0-16,5 6 1 16,0 20 1-16,0 21-2 15,-5 10 1-15,-7 0-2 16,1-16 1-16,0-9-1 16,-1-26 1-16,1-16-2 15,11-31 1-15,1-14-3 16,-1-32 0-16,12-31-4 15,-1 11 1-15,13-51-5 16,-1-6 0-16,0-5-2 16,-5 1 1-16,-1 9 5 31,47 201 6-31,-104-334 3 16,58 133 1-16,5 21 3 15,6 21 1-15,12 15 2 16,-1 20 0-16,7 26-7 15,-7 11 1-15,-5 15-3 16,-6 5 0-16,-11 5 0 0,-18 0 0 16,-11 5 0-16,-12 0 0 15,-6 0 0-15,-5-10 0 16,5-15 0-16,6-11 0 16,-5-25-1-16,11-6 1 15,11-20-5-15,12-5 1 16,6-11-8-16,17 1 0 15</inkml:trace>
          <inkml:trace contextRef="#ctx0" brushRef="#br0" timeOffset="33223.9349">2783 4659 29 0,'5'-36'14'0,"-10"0"-2"15,5 26 17-15,0 10-27 16,0 0 0-16,0 0 1 16,5 10 1-16,-5 15-5 15,-5 22 1-15,5 19 3 16,-6 16 0-16,-17 16-1 15,0-1 0-15,-1 6 0 16,1-16 0-16,-5-10-2 0,4-15 1 16,7-16-5-16,6-15 1 15,11-16-6-15,11-20 0 16,18-21-5-16,6-4 1 16</inkml:trace>
          <inkml:trace contextRef="#ctx0" brushRef="#br0" timeOffset="33583.9358">2875 5274 33 0,'-12'31'16'0,"1"-10"-11"0,11-16 27 0,6 0-31 16,5 0 0-16,12 0 0 15,0 0 1-15,6-10-2 16,-6-5 0-16,0 0 1 16,0-11 1-1,-5-25-1 1,-7 5 0-16,-11 0 0 15,0 5 0-15,-5 10-1 16,-7 16 1-16,-5 20-2 16,-6 11 1-16,-6 10-1 15,-6 10 1-15,6 10-1 16,0-10 1-16,12 0-1 16,11-5 0-16,12-5 1 15,6-11 1-15,16-4-1 16,1-6 1-16,0-10 0 15,6 0 0-15,-1-10-2 16,7 5 0-16,-7-6-5 16,1 1 0-16,-6-5-5 15,-6-11 0-15,-6 6-2 16,-5-11 0-16</inkml:trace>
          <inkml:trace contextRef="#ctx0" brushRef="#br0" timeOffset="33798.3468">3146 5120 35 0,'0'16'17'0,"23"-6"-19"0,-11 0 36 16,-1-4-33-16,1 9 1 0,5 0 1 16,1 11 1-1,5 10-5-15,6 5 0 0,5-5 3 16,1 15 0 0,11 26-1-1,-6-20 1-15,-11-16-7 16,-6-16 0-16,-5-25-6 15,-7-10 0-15,-17-16-2 16,-5-10 1-16</inkml:trace>
          <inkml:trace contextRef="#ctx0" brushRef="#br0" timeOffset="34035.5929">3625 5203 24 0,'6'-6'12'0,"29"-40"-5"16,-29 36 22-16,-6 0-25 15,-6 5 1-15,0-1 0 0,0 12 0 16,-17 4-7-16,0 16 0 16,-6-1 5-16,-11 21 1 15,-18 1-3-15,-5 4 1 16,-7 10 0-16,7-9 0 16,17-6-2-16,11-10 1 15,12-16-5-15,11-14 1 16,18-12-9-16,23-14 1 15,6 4-2-15,-7-14 0 16</inkml:trace>
          <inkml:trace contextRef="#ctx0" brushRef="#br0" timeOffset="34245.3857">3752 5321 36 0,'-11'5'18'0,"28"0"-26"15,-17 10 34-15,0 1-26 16,-6 4 1-16,1 6 0 16,-1 0 0-16,0 4-2 15,0-4 1-15,0-6-2 16,1-4 1-16,5-16-7 16,5-10 0-16,13-16-2 15,-1-5 1-15</inkml:trace>
          <inkml:trace contextRef="#ctx0" brushRef="#br0" timeOffset="34393.6848">3931 4946 40 0,'-17'-20'20'0,"29"4"-30"0,-12 16 42 16,5 21-32-16,1 4 1 16,0 11-1-16,5 5 0 15,1 0-7-15,-1 0 1 16,1-5-4-16,5-20 0 15</inkml:trace>
          <inkml:trace contextRef="#ctx0" brushRef="#br0" timeOffset="34800.1608">4220 5044 29 0,'-23'0'14'0,"23"-16"-7"16,0 16 21-16,-6 5-23 15,-5 6 1-15,-1 9 2 16,-5 6 0-16,-6 15-11 15,-1 15 1-15,1 6 6 16,0-1 1-16,6-4-3 16,5-1 0-16,12-10-2 15,6-15 1-15,12-15-1 16,5-22 0-16,11-4-4 16,7-21 0-16,-1-10-4 15,-11-5 0-15,-6 5-5 16,-11 0 0-16,-12 5-1 15,-12 11 0-15,-11 9 15 47,92 114-1-47,-196-170 6 16,87 92 0-16,17 1 5 0,17-11 1 16,17-5 1-16,18-5 0 15,6-5-12-15,11-5 0 16,-5 0-4-16,5-1 1 15,6-4-4-15,-12 10 0 16,-5 0-7-16,-6 10 0 16</inkml:trace>
          <inkml:trace contextRef="#ctx0" brushRef="#br0" timeOffset="35446.1521">4578 5264 34 0,'0'-15'17'0,"23"15"-13"0,-23 0 28 15,6 5-30-15,-6 10 0 31,-23 42 3-31,0-6 1 16,5 0-7-16,7-10 0 16,-7-15 4-16,18-16 0 15,18-15-1-15,5-20 1 16,6-16-3-16,-1-11 0 16,1-4-2-16,6 4 0 0,-6 11 0 15,-6 11 0-15,-6 19 0 16,-5 16 1-16,-6 16-1 15,-6 25 1-15,0 11 2 16,0 20 0-16,0 0 1 16,0 10 0-16,0 0-1 15,0 0 1-15,0-10 0 16,-6-10 1-16,0-21-2 16,-6-5 0-16,-5-10 0 15,-12-16 0-15,-23-4 0 16,-5-6 0-16,-18-5-1 15,0-16 0-15,5-14 0 16,13-6 0-16,16-5-1 16,24-6 0-16,34 1-13 15,41 0 1-15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6:09.866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3872C3-878B-4536-BE3A-B1827BB6D197}" emma:medium="tactile" emma:mode="ink">
          <msink:context xmlns:msink="http://schemas.microsoft.com/ink/2010/main" type="inkDrawing" rotatedBoundingBox="18910,12996 26940,13735 26909,14070 18880,13331" semanticType="underline" shapeName="Other">
            <msink:sourceLink direction="with" ref="{CEA61B75-7E8F-4C83-9498-16BD2820C4A6}"/>
          </msink:context>
        </emma:interpretation>
      </emma:emma>
    </inkml:annotationXML>
    <inkml:trace contextRef="#ctx0" brushRef="#br0">86 169 26 0,'-34'-5'13'0,"5"-15"-6"16,23 9 19-16,0 6-23 16,1-10 1-16,-1-1 0 15,6 1 1-15,0 0-7 16,6 4 0-16,5 1 4 16,12 0 0-16,6 10-2 15,6 0 1-15,11 0-1 16,0-5 1-16,18 0 0 0,22-11 0 15,30 6-1-15,22 10 1 32,87 26-1-32,-11 10 1 15,11 5-1-15,-11 10 1 16,11-5-1-16,23 0 1 16,23-10-1-16,35-10 1 15,52-16 1-15,35-10 0 16,45-5 0-16,24 5 0 15,-11 5-1-15,-7 16 1 16,-28 15-1-16,-18 15 1 0,-17 26-2 16,-63 5 1-16,-24 10 0 15,-23-4 0-15,-23-11-6 16,-17-21 0-16,-23-25-9 16,-29-26 0-16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9:37.9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16718 6460 8 0,'7'7'4'0,"18"7"-3"0,-18-14 5 15,7 0-6-15,4 0 1 16,10 4 1-16,4-8 0 15,3 4-2-15,0-3 0 16,11-1 2-16,-4 1 0 16,8-1 0-16,-1 4 0 15,8 0-1-15,-1 0 1 0,-10-3-2 16,10 3 1 0,4 0-1-16,0 0 1 0,-3 0-1 15,-4 0 0-15,3 0 0 16,4 0 0-16,7 3 0 15,0 1 0-15,-3 6 0 16,3 1 1-16,7-8-1 16,-4 1 0-16,-3 3 0 15,7-7 1-15,8 0-1 16,-1-7 0-16,7 14-1 16,7-7 1-16,7 0 0 15,8-7 0-15,-1 14 0 16,1-4 1-16,6 1-1 15,4-11 1-15,3-4-1 16,1 4 1-16,3 4-1 16,0-4 0-16,3-4-1 15,4 0 1-15,-7 4 0 0,11 0 0 16,-7 0-1 0,-1-3 1-16,4 3 0 0,-7 3 0 15,7 1 0-15,-7-1 1 16,0 4-1-16,0 0 0 15,-7 0 0-15,7 4 0 16,-10-4 0-16,-1 0 0 16,7-4 0-16,-3 4 0 15,0 0 0-15,-7-3 0 16,4-1 0-16,3 0 1 0,0 1-2 16,-15 3 1-16,-2 0 0 15,-12-4 0-15,-6-3 0 16,-11 0 0-16,-7 4 0 15,-10-1 0-15,-15 1-2 16,-14-1 1-16,-21 8-4 16,-24-1 1-16</inkml:trace>
  <inkml:trace contextRef="#ctx0" brushRef="#br0" timeOffset="3977.518">8580 6513 8 0,'35'-18'4'0,"4"11"-3"15,-25 7 4-15,-4-3-5 16,4-1 1-16,8 4 0 16,2-3 0-16,12-1-1 15,-1 1 0-15,7-1 2 16,4 1 0-16,-4-1 0 16,11 4 0-16,7 0-1 15,0 0 1-15,-7 4-1 16,4 3 0-16,10 3-1 15,0 1 1-15,0-4-1 16,7 3 0-16,3 1 0 0,12-4 1 16,-1 7-1-16,11-3 0 15,-4-11 0-15,11 0 1 16,17 0-1-16,-3 7 0 16,7 0 0-16,0-7 1 15,11 3-1-15,3 8 0 16,0-4 0-16,3 0 0 15,5-3 0-15,6 10 1 16,0-4-1-16,-3-3 0 16,10 0 0-16,-10 0 0 0,10 0 0 15,-17-3 1-15,13-4-1 16,-6 4 0-16,7-1 0 16,-7-6 0-16,6-1 0 15,-6-3 0-15,7 3 0 16,-15-3 0-16,5 0 0 15,-8 0 0-15,7 11 0 16,-4-15 0-16,1 1 0 16,-11-4 1-16,4 3-1 15,-8 4 0-15,-17-11 0 16,-11 1 1-16,-3-1-1 16,-18-3 0-16,1 7 0 15,-12 3 1-15,-21 1-1 16,-3 6 0-16,-14 4-3 15,-11 11 1-15,-14 13-3 16,-3 1 0-16</inkml:trace>
  <inkml:trace contextRef="#ctx0" brushRef="#br0" timeOffset="61103.9459">24433 6559 17 0,'-3'-18'8'0,"6"-14"-2"0,-3 32 8 15,4-3-14-15,3 6 1 16,4 15 0-16,-8 10 1 15,4 11-3-15,4 7 1 16,3 3 1-16,-4-3 0 16,8 0 0-16,0 3 0 15,3 1-1-15,0-4 0 16,-7-8 0-16,4-2 1 0,-8 3-1 16,-3-8 1-16,-3-2 0 15,-4-12 0-15,0-6 0 16,0-18 1-16,3-7 0 15,12-15 0-15,9-6-1 16,12-14 0-16,9-11 0 16,12-7 0-16,6-11-1 15,-17 8 0-15,-3 10 0 16,-12 3 1-16,-10 11-1 16,-3 11 1-16,-11 3 0 15,-7 11 0-15,-3 7-3 16,-4 3 0-16,3 8-6 15,4 3 1-15,11 3-2 16,-1 4 1-16</inkml:trace>
  <inkml:trace contextRef="#ctx0" brushRef="#br0" timeOffset="61479.3157">25365 6612 8 0,'10'-32'4'0,"22"11"-3"0,-25 10 3 15,4-3-5-15,3 0 1 16,-7-7 2-16,-4 7 1 0,-3 0-2 16,-10 3 1-16,-11 11 2 15,-18 7 0-15,-14 25 0 16,4 21 0-16,-22 7-1 15,-7 7 1-15,8 3-2 16,10 1 1-16,14-1-2 16,21-10 0-16,15-3 0 15,24-15 0-15,21-17 0 16,7-22 0-16,18-10 0 16,11-14 1-16,3-4-1 15,-7-3 1-15,-14 11-3 16,-7 2 1-16,-18 8-7 15,-21 11 0-15,-14 10-1 16,-14 4 0-16</inkml:trace>
  <inkml:trace contextRef="#ctx0" brushRef="#br0" timeOffset="62772.5964">25700 6887 21 0,'-14'-21'10'0,"0"0"-8"16,14 21 10-16,0 0-10 16,3 3 0-16,1 4 2 15,3 4 0-15,-4-1-4 16,4-3 1-16,-7 0 3 16,7-3 1-16,4-1-1 15,7-6 1-15,6-11-2 0,-6 0 0 16,7 0-1-16,-4 3 0 15,-7-3-1-15,0 7 0 16,-10 7-1-16,-1 3 0 16,1 1-6-16,3-1 0 15,7-3-5-15,3-3 0 16</inkml:trace>
  <inkml:trace contextRef="#ctx0" brushRef="#br0" timeOffset="63131.4129">26317 6806 16 0,'11'10'8'0,"-8"-13"-6"16,-3 3 5-16,7-4-7 16,-3-3 1-16,3 0 3 15,-7-3 1-15,0-5-5 16,0-2 1-16,0 3 2 15,-7-4 0-15,3 4 0 16,-17 10 0-16,-3 1-2 16,-19 10 0-16,1 11-1 15,0 6 1-15,-4 8-1 16,7-4 0-16,7 4 0 16,11-4 0-16,10-3-1 15,11 0 1-15,11-8 0 16,10-3 0-16,18-3 1 0,10-4 0 15,-10-11-2-15,7-6 0 16,10 3-6-16,4-14 1 16,-10-15-1-16,-8-6 0 15</inkml:trace>
  <inkml:trace contextRef="#ctx0" brushRef="#br0" timeOffset="63356.7818">26441 6291 19 0,'-7'0'9'0,"14"-4"-12"16,-4 8 16-16,-3 3-11 16,-3 10 0-16,-1 12 2 15,-6 13 1-15,-5 18-6 16,5 7 1-16,-1 0 2 16,-3 3 1-16,7-10-1 15,0 0 1-15,4-3-1 16,3-4 0-16,-11-11-7 15,11-10 1-15,11-14-3 16,3-15 0-16</inkml:trace>
  <inkml:trace contextRef="#ctx0" brushRef="#br0" timeOffset="63835.739">26691 6813 24 0,'-49'-11'12'0,"35"29"-14"0,14-15 18 16,0-3-17-16,7 7 1 16,7-3 0-16,-11 7 0 15,4-11 0-15,8-4 0 16,2-10 1-16,1 0 0 16,3 0 0-16,-7-4 0 15,0 4 0-15,-3 0 1 0,-8 7-1 16,-3 3 0-16,-17 8-1 15,3-1 0-15,-4 8 0 16,4-1 0-16,0 1-1 16,10-4 1-16,-6 4 0 15,10-8 0-15,0-3 0 16,0 0 0-16,0 0 0 16,0 0 0-16,3-3 0 15,8-1 0-15,-1 4 0 16,-10 0 0-16,0 0 0 15,0 4 0-15,0 6 0 16,-7 1 1-16,0 10 0 16,-3-7 0-16,-1 7 0 15,-7 0 1-15,8 1-1 16,-4-5 1-16,10-6 0 16,4-8 0-16,7-6-3 15,11-8 1-15,-8-10-7 16,12-11 0-16,-8-17-2 0,3-15 1 15</inkml:trace>
  <inkml:trace contextRef="#ctx0" brushRef="#br0" timeOffset="63972.3508">26741 6273 25 0,'-36'-4'12'0,"36"22"-15"0,7-7 21 16,4 6-28-16,7 5 1 0,-1 6-4 15,4-11 1-15</inkml:trace>
  <inkml:trace contextRef="#ctx0" brushRef="#br0" timeOffset="64496.7252">26952 6679 21 0,'-7'-21'10'0,"4"28"-13"15,3-4 18-15,0-3-15 16,0 4 0-16,-7 6 1 16,-8 4 1-16,5 4-2 15,-4 7 0-15,0 3 1 16,-4 0 1-16,4-3-1 16,-4-4 0-16,8-3 0 15,-1-8 0-15,11-3-1 0,11-7 1 16,-1-14-1-16,8-14 1 15,3-4-1-15,0-3 1 16,-3 0-1-16,3 6 0 16,-7 15 0-16,4 14 0 15,-11 11 1-15,-4 10 1 16,-6 11 0-16,3 0 0 16,-7-1 0-16,3 5 1 15,4-12-1-15,-7-3 1 16,7-6-1-16,0-12 0 15,0-3-1-15,18-18 1 0,-8-13-1 16,12-15 0-16,-1 3-1 16,-4 5 0-16,5 6-1 15,-12 14 0-15,4 11 0 16,0 14 0-16,-10 11-1 16,3 7 1-16,-7 3 0 15,11 0 1-15,-1-3 0 16,-6-8 1-16,13 1-1 15,-10-7 1-15,7-1-5 16,4-3 1-16,3-7-6 16,-3 0 0-16</inkml:trace>
  <inkml:trace contextRef="#ctx0" brushRef="#br0" timeOffset="65203.4723">27432 6816 10 0,'4'4'5'0,"6"3"-2"0,-3-4-2 16,-7-3 3-16,11 4 1 16,-1-4 3-16,8-4 1 15,-4-6-11-15,4-8 0 16,-4 1 7-16,3-5 0 15,-6-2-3-15,-4-8 1 0,-3 0-2 16,-4 7 0-16,0 11-1 16,-4 7 1-16,-14 14-2 15,1 11 1-15,-8 10-1 16,-3 4 1-16,-4 3-1 16,4 1 1-16,17-12 0 15,11-6 0-15,11 3 0 16,7-7 1-16,13-14-1 15,-2-10 1-15,-8-12 0 16,10 5 0-16,-2-4-1 16,2-1 1-16,-9 5-1 15,6-4 1-15,-18-1-1 16,8 5 0-16,-7 3 0 16,-1 10 0-16,-10 4-1 15,0 7 1-15,-7 4 0 16,4 6 1-16,-4 5-1 0,-4 2 1 15,0 8 0-15,1-11 1 16,-11 4-1-16,14 0 1 16,3-4-1-16,4 0 0 15,-7-7 0-15,3-3 1 16,4-8-1-16,0-3 0 16,11-10-1-16,3-12 1 15,21-9-2-15,-3-8 1 16,11 7-1-16,-5 0 0 15,-9 15 0-15,-5 6 0 0,-6 11 0 16,3 7 0 0,-14 7 0-16,-7 4 1 0,0 3-1 15,0 4 1-15,4-4 1 16,3-10 0-16,3 3-2 16,1-4 1-16,-1-6-5 15,12-1 1-15,6-6-4 16,-11-1 0-16</inkml:trace>
  <inkml:trace contextRef="#ctx0" brushRef="#br0" timeOffset="65534.344">28169 6795 22 0,'7'-14'11'0,"11"-14"-9"16,-14 17 16-16,6 1-18 15,-3-4 0-15,-3 3 1 16,-4 0 0-16,-4 4-1 0,-3 7 1 15,-7 4 0-15,-14 3 0 16,0 0 0 0,-15 4 1-16,26-4-1 0,-5 0 0 15,15-4 0-15,7 4 1 16,14-3-2-16,8 3 1 16,-1 0-1-16,-7 3 1 15,4 5-1-15,-8 2 1 16,-3 1-1-16,4 3 1 15,-18-3 0-15,-7-8 0 16,-15 1 0-16,1-4 0 16,-4 0 0-16,4 0 0 0,14-4-5 15,-4 1 0 1</inkml:trace>
  <inkml:trace contextRef="#ctx0" brushRef="#br0" timeOffset="65699.4201">28296 6788 35 0,'-10'4'17'0,"3"-1"-16"16,7 1 19-16,0 3-20 15,0 3 1-15,0 1 0 16,0 10 0-16,7-10-4 16,-7-4 0-16,10 0-4 15,1 0 1-15,-8 0-3 16,4 0 0-16</inkml:trace>
  <inkml:trace contextRef="#ctx0" brushRef="#br0" timeOffset="65818.9425">28317 6478 26 0,'-10'3'13'0,"10"11"-16"0,0 4 23 16,10 0-28-16,1 3 1 15,10 0-6-15,0-14 0 16</inkml:trace>
  <inkml:trace contextRef="#ctx0" brushRef="#br0" timeOffset="66449.0181">28751 6675 28 0,'-31'0'14'0,"-1"11"-19"16,32-8 25-16,-11 1-20 15,-10 6 0-15,-4 5 0 16,11 2 0-16,-7 4-1 15,4 8 1-15,6-5 0 16,0-6 1-16,11 3-1 16,4-7 0-16,14-3 1 15,3-1 1-15,7-13 0 16,4-8 1-16,-11-6-1 16,-4-12 0-16,-17-6 0 15,-7 0 0-15,-14 7-2 16,-3 10 1-16,-15 7-1 15,0 11 0-15,11 4 0 0,-4 6 0 16,21 1 0-16,4-4 0 16,18 0 0-16,17-3 1 15,11-11-1-15,10 0 0 16,-6 0 0-16,-5-4 1 16,5 4-1-16,-15 0 0 15,0 7 0-15,-7 7 0 16,-3 3 0-16,-14 5 1 15,-4 2-1-15,0 8 1 16,0-7 0-16,0 6 0 16,0-6 0-16,0 3 1 15,0-10-1-15,10-4 0 0,1-11-1 16,6-3 1-16,5-7-1 16,-1-7 1-16,7 7-2 15,0 3 1-15,-3 1-1 16,3 6 0-16,-7 4 0 15,0 7 1-15,-10 7 0 16,3 4 0-16,-10-4 1 16,3 7 0-16,-4 0 0 15,-3 0 1-15,11 1-1 16,-4-5 1-16,-4-3-4 16,8-7 0-16,14-7-9 15,6-7 1-15,-2-14-1 16,6-14 0-16</inkml:trace>
  <inkml:trace contextRef="#ctx0" brushRef="#br0" timeOffset="66524.1587">29471 6806 22 0,'-18'24'11'0,"54"26"-35"0,-15-71 18 16</inkml:trace>
  <inkml:trace contextRef="#ctx0" brushRef="#br0" timeOffset="116038.3009">8153 7190 8 0,'-32'32'4'0,"-25"46"-1"0,36-61 5 0,-10 4-8 16,-8 8 1-16,-4-1 0 16,-6 4 0-16,-4-11-1 15,7-4 1-15,0-2 1 16,8-5 0-16,6-3-1 15,4 0 1-15,10 4-1 16,4-1 1-16,7 4-2 16,10 4 0-16,8 3-1 15,14 4 1-15,6-4 0 16,-2 0 0-16,6-3 0 16,11 3 0-16,-4 0 0 15,4 8 1-15,7 2-1 16,-4 5 1-16,-6-1 0 15,2 0 1-15,5 0-1 16,3-10 0-16,-11-4 0 0,-3-7 1 16,-7-7-1-16,-8 0 0 15,-10-7-6-15,-7 0 0 16,-28 8-1-16,-14-16 1 16</inkml:trace>
  <inkml:trace contextRef="#ctx0" brushRef="#br0" timeOffset="192997.2633">15543 9797 5 0,'0'-7'2'0,"11"11"-2"16,-4-4 2-16,-3 7-2 15,-4-4 1-15,10 8 1 16,1-4 0-16,3 0-2 16,0 0 1-16,7 0 1 15,7-3 0-15,1-1 0 0,2-3 1 16,1-3-1-16,3 3 0 15,8 3 0-15,-1-3 0 16,7 0-2-16,1 4 1 16,-8 3-1-16,18-4 1 15,0 1-1-15,4-8 0 16,3-6 0-16,3-4 1 16,11-1-1-16,4-2 1 0,0 3-1 15,-4 7 1-15,3-4-1 16,-13 8 0-16,-8-1-1 15,1 8 1-15,-8-1 0 16,1 4 1-16,-1 0-1 16,-3-3 1-16,4 3 0 15,6 0 0-15,1 0 0 16,3 0 1-16,-7 0-2 16,0 0 1-16,-4 0-1 15,4-3 0-15,4-1 0 16,3 1 1-16,10 6-1 15,11-13 1-15,1-8-1 16,6 4 1-16,0 4-1 16,-3-4 1-16,-11-1-2 15,0 12 1 1,25 7-1 0,3 3 1-16,-3-4 0 15,0-3 0-15,14 4 0 16,0-4 0-16,0-3 1 0,-7-1 0 15,0 4-1-15,3 4 1 16,7-4-1-16,4-4 1 16,4-3-1-16,7 4 1 15,6-4-1-15,8-4 1 16,3-3-1-16,7 4 0 16,8-4 0-16,6 0 0 15,-3 3-1-15,0-3 1 16,-7 3 0-16,3 1 0 0,-3-1-1 15,-4 1 1-15,-7 3 0 16,4 3 0-16,-11 4 0 16,11-3 1-16,-7 3-1 15,3 0 0-15,4 0 0 16,-4 0 0-16,0 0 0 16,0-3 0-16,-10-1 0 15,0-3 1-15,-18 0-1 16,-15-3 0-16,-6-4 0 15,-21 3 0-15,-11-3 0 16,-18 4 1-16,-13 6-7 16,-29 8 0-16</inkml:trace>
  <inkml:trace contextRef="#ctx0" brushRef="#br0" timeOffset="264804.2148">17254 12993 12 0,'11'-70'6'0,"21"-18"-6"16,-18 67 7-16,0 3-7 15,0 4 1-15,-7 7 2 16,-7 7 0-16,-14 10-3 16,-18 19 1-1,-84 52 2 1,-29 7 0-16,-14 14 0 15,-10 8 1-15,-7 2-2 16,6-2 1-16,33-26-2 16,24-6 1-16,25-14-1 0,42-12 0 15,18-13-2-15,21-18 1 16,42-17-5-16,25-11 1 16,32-21-3-16,17-29 1 15</inkml:trace>
  <inkml:trace contextRef="#ctx0" brushRef="#br0" timeOffset="265061.6833">17597 13159 20 0,'28'-14'10'0,"-42"21"-8"0,7-7 17 16,-22 0-19-16,-9 7 1 0,-22 14 0 15,-11 18 0-15,-7 11-1 16,-13 13 1-16,-15 1 1 15,-11 3 0-15,-2 7-1 16,-1 0 0-16,-4 0 0 16,11 3 1-16,11 15-1 15,3 3 0-15,25-6-4 16,11-5 1-16,17-24-6 16,28-10 1-1</inkml:trace>
  <inkml:trace contextRef="#ctx0" brushRef="#br0" timeOffset="265270.8786">17692 13667 22 0,'102'-74'11'0,"-60"39"-10"0,-38 35 14 15,-11 7-15-15,-11 18 0 16,-24 13 0-16,-32 15 1 16,-32 25-1-16,-28 35 0 15,-28 10 0-15,-25-3 1 16,-4 0-1-16,1-14 1 15,10-11 0-15,18-14 1 16,27-10-1-16,40-18 0 16,25-14-1-16,41-15 1 15,44-13-8-15,37-11 1 16</inkml:trace>
  <inkml:trace contextRef="#ctx0" brushRef="#br0" timeOffset="265525.4573">17868 14274 36 0,'0'-46'18'0,"-17"57"-26"15,6-4 31-15,0 10-23 16,-13 19 0-16,-8 10 0 16,-17 6 0-16,-26 19 0 15,-20 17 0-15,-18 4 0 16,-28 0 0-16,-3-11 0 15,-5-4 0-15,19-13 0 16,35-11 1-16,24-14-3 16,25-11 1-16,43-18-6 15,52-10 0-15,46-10-2 16,29-8 1-16</inkml:trace>
  <inkml:trace contextRef="#ctx0" brushRef="#br0" timeOffset="265765.5202">18101 15022 34 0,'-63'-18'17'0,"-50"29"-24"0,74-4 34 16,-11 25-27-16,-13 17 0 15,-8 18-6-15,-6 7 1 32,-68 50 4-32,11-19 1 15,7-16-3-15,14-26 1 0,21-17 0 16,22-14 1-16,24-15 1 15,28-13 1-15,36-4-7 16,24-11 1-16,29-3-1 16,3-7 0-16</inkml:trace>
  <inkml:trace contextRef="#ctx0" brushRef="#br0" timeOffset="265916.7859">17473 15703 29 0,'-99'0'14'0,"-38"77"-20"16,101-45 28-16,-6 14-22 16,-18 14 0-16,-14 0 0 15,-4-4 0-15,1-10-1 16,20-10 1-16,19-15-7 0,23-14 0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26:59.3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7930 5624 4 0,'0'-14'2'0,"7"14"-1"0,-7 0 3 15,0 0-3-15,4-7 0 16,-4 7 0-16,0 0 1 16,0 0-3-16,7 0 1 15,4 0 1-15,6 0 1 16,1 3-2-16,10 1 1 16,0 3-1-16,8 0 1 15,6 0-1-15,0 0 1 16,4-3-1-16,0 3 0 0,-4-4 0 15,11-3 1-15,7-3-1 16,7-4 1-16,-7 3-1 16,7 4 0-16,4 0 1 15,3 0 1-15,4 0-1 16,3-4 0-16,7 1 0 16,-3-1 0-16,-4 4-1 15,0 0 1-15,-7 0-2 16,-7 0 0-16,-4 0 1 15,8 0 0-15,0 0 0 16,6 0 0-16,-3 0 1 16,4 4 0-16,10-8 0 15,-10 1 0-15,3-4-1 16,-4 0 1-16,5-4-1 16,-12 8 1-16,-3-4 0 15,-10 7 0-15,-12 0-1 0,1 3 1 16,-7-3 0-16,-7 4 0 15,-4-4-1-15,-3 3 1 16,-4-3-1-16,4 0 0 16,-4 0 0-16,3 0 1 15,-13 0-1-15,3 0 0 16,0 0 0-16,-7 0 1 16,-7-7-1-16,-7 7 1 15,-7 0-1-15,7 0 1 0,-11 4-2 16,-6-1 1-16,3-3-4 15,-4 4 1-15,4-1-3 16,-7 4 1-16</inkml:trace>
  <inkml:trace contextRef="#ctx0" brushRef="#br0" timeOffset="58656.35">9088 6312 13 0,'0'-14'6'0,"14"10"-6"0,0 4 7 15,0 4-7-15,11-1 0 16,6 4 1-16,8 0 1 16,21 0-1-16,14-7 1 15,39-10 1-15,42 3 1 16,32-11-1-16,43-3 1 15,34-11-1-15,22 11 1 16,14-4-2-16,-11 11 1 0,-24 4-4 16,-22 6 1-16,-28 15-7 15,-31 10 0-15</inkml:trace>
  <inkml:trace contextRef="#ctx0" brushRef="#br0" timeOffset="59392.5804">9973 7490 19 0,'173'-21'9'0,"116"-36"-4"0,-172 33 10 15,70-4-14-15,49-11 1 16,50 7 0-16,24 0 1 15,-3 25-4-15,-11 14 1 16,-20 11-1-16,-44 7 0 16,-31-1-6-16,-21 5 1 0</inkml:trace>
  <inkml:trace contextRef="#ctx0" brushRef="#br0" timeOffset="78293.9122">11049 8287 9 0,'11'-14'4'0,"17"-7"0"0,-18 11 4 0,8-1-7 16,-4 0 1-16,11 1-1 15,-11-1 1-15,11 1-3 16,3 6 1-16,4 1 1 16,-1 3 0-16,5 0-1 15,-1 3 0-15,-3-3 0 16,3 0 1-16,7 0-1 16,1 0 0-16,10 0 0 15,3-3 0-15,-3-5 0 16,14 8 1-16,-4 0-1 15,4 0 1-15,4 0-1 16,0 8 1-16,-1 2-1 16,1 4 1-16,3 4-1 15,3 0 1-15,12-4-1 16,-8-4 1-16,0-3-1 16,11-3 0-16,6-4 0 0,-9 0 1 15,16-4-1-15,12-3 0 16,-4 0 0-16,14 4 0 15,-7 3 0-15,3 0 0 16,-3 0 0-16,-7 0 0 16,3 7 0-16,-13 0 0 15,10 3 0-15,-4-3 1 16,-3-3-1-16,0-1 1 16,3 1 0-16,-14-4 0 0,0 3 0 15,-6-3 0-15,-1-3 0 16,-18-1 1-16,-6 1 0 15,-8 3 0-15,-13-4-1 16,-12 4 0-16,-2 4-1 16,-15-1 0-16,-7 4-6 15,-7 4 0-15,0 10-1 16,-7-7 0-16</inkml:trace>
  <inkml:trace contextRef="#ctx0" brushRef="#br0" timeOffset="79286.0234">17025 8213 8 0,'28'0'4'0,"18"18"-3"16,-21-11 3-16,17 4-3 15,15-1 0-15,27 1 0 16,12-4 0-16,34-7-2 15,11 0 1-15,21-11 2 16,29-3 0-16,24 0 0 16,11 0 1-16,17 10-1 15,-13-3 0-15,-1 7 0 16,-14 7 1-16,-24-3-2 16,-8-4 0-16,-21 0-1 15,-28 0 1-15,-17-4 0 16,-25 1 0-16,-15-1 0 15,-17 1 0-15,-7 3 0 0,-7 0 1 16,-11 0-2-16,-3 0 1 16,-7 0-6-16,-4-4 0 15,-14 4-1-15,-4-24 0 16</inkml:trace>
  <inkml:trace contextRef="#ctx0" brushRef="#br0" timeOffset="132342.0293">9038 10030 5 0,'-7'7'2'0,"14"0"1"0,-7-7 3 15,0 0-5-15,4 0 1 16,6-3 2-16,-3-1 0 16,4 1-5-16,3-4 1 15,0-4 3-15,7 0 1 16,-3 1-2-16,3-1 1 15,-3 4-1-15,-4 0 0 16,3 7-1-16,-2 0 0 0,2 4-1 16,-3-4 1-16,4 0-1 15,0 0 0-15,3-4 0 16,7 4 0-16,7 0 0 16,4 0 0-16,0-3-1 15,3 3 1-15,-6 0 0 16,-1 7 0-16,4 0 0 15,-1 0 0-15,8 0 0 16,0 0 1-16,4 0-1 16,-15 0 1-16,11-3-1 15,7-1 0-15,-8-3 0 16,5 0 0-16,-8 4 0 16,4-1 0-16,-7 1 0 15,3-4 0-15,0 3 0 16,1-3 0-16,3 0 0 15,7 0 1-15,0 0-1 16,-4 4 0-16,7-1 0 0,1 4 0 16,-1-3 0-16,-6 3 0 15,-1 0 0-15,-7 0 0 16,-3 4 0-16,7-4 0 16,-4 3 0-16,1-3 0 31,20 4 0-31,-3-1 1 15,0 1-1-15,0 0 0 16,-3-4 0-16,3 3 0 0,-15-3 0 16,5 0 0-16,-8 4 0 15,7-4 0-15,-3-4 0 16,4 1 0-16,-4 3 0 16,3-3 0-16,-3-1 0 15,3 1 0-15,1-1 0 16,6 1 0-16,1-8 0 15,13-6 0-15,18-1-1 16,0 4 1-16,11 0 0 16,4-7 0-16,-5 0-1 15,8 3 1-15,11 1 0 16,-12 2 0-16,12 1 0 16,3-3 1-16,-11-1-1 15,4 4 0-15,-14 0 0 16,0 4 1-16,-8 3-1 15,1-4 0-15,-21 1 0 0,-11 3 0 16,10 0-1 0,-10 0 1-16,0 0 0 0,-11 0 0 15,4 0 0-15,4 0 0 16,-22 0 0-16,4 0 0 16,-4 3 0-16,-3 1 1 15,-4-1-1-15,-3 1 0 16,-4-1 0-16,-3 1 0 15,3-1 0-15,-11-3 1 0,-3 0-1 16,4 0 0 0,-11 0 0-16,4 0 0 0,3 4 0 15,-7-1 0-15,0-3 0 16,0 0 1-16,0 4-1 16,0-4 1-16,0 0-5 15,0 3 1-15,0 4-3 16,-11 4 0-16</inkml:trace>
  <inkml:trace contextRef="#ctx0" brushRef="#br0" timeOffset="161692.8753">15974 10051 8 0,'70'-7'4'0,"8"-3"-2"0,-53 6 5 0,17 4-6 15,14 0 0 1,86-7 0 0,-5 0 1-16,1-4-3 15,6 4 1-15,1 4 0 16,3 3 1-16,0 0-1 16,0 0 1-16,1 0-1 15,-19 3 0-15,-13-3 0 16,-12 0 0-16,-9 4 1 15,-8-4 0-15,-14 0 0 16,-7 0 1-16,-11 3-1 16,-6-6 1-16,-11-1 0 0,-8 4 0 15,-6 0-1-15,-7 0 0 16,-4 0-3-16,-7-3 0 16,-7 3-3-16,-4 3 1 15</inkml:trace>
  <inkml:trace contextRef="#ctx0" brushRef="#br0" timeOffset="206958.8774">9447 11088 8 0,'18'4'4'0,"21"-8"-2"16,-29 1 5-16,12-8-7 15,-1 8 0-15,0-4 1 16,14 0 0-16,4-4 0 16,3 1 0-16,4-1 0 15,7 4 0-15,4 0 1 16,6 0 0-16,4 0-1 15,-7 0 0-15,0 0-1 16,0 0 1-16,7-1-1 16,0 5 1-16,0 3-1 15,0 0 0-15,7 7 1 16,7-3 0-16,-10-4 0 16,6 0 0-16,-2-4 0 15,2 4 0-15,4-4-1 16,-3 1 1-16,7-1 0 0,-1-3 0 15,1-7-1-15,0 4 1 16,-1-1 0-16,-3 8 0 16,4 3-1-16,3 10 0 15,0 1 0-15,-10-1 0 16,0 1 0-16,6-1 1 0,8 1-1 16,-18 3 0-16,7 0 0 15,4 0 0-15,-4-7 0 16,0 4 0-16,0 0 0 15,11 3 0-15,0 0-1 16,3 0 1-16,11-3 0 16,0-1 1-16,3-3-1 15,-7-3 1-15,8-1 0 16,-1-3 0-16,4-3 0 16,-4 3 1-16,11 3-1 15,4 4 1-15,6 0-1 16,-10 0 0-16,-3 0 0 15,-4-3 0-15,-11 0-1 16,4-1 0-16,-11 1 0 16,-7-1 1-16,-7-3-1 15,-10 0 1-15,-4 0 0 16,-14 0 0-16,-4-3-1 16,-17-1 0-16,3-3-6 0,-21-4 0 15,-3 1-3-15,-4-18 1 16</inkml:trace>
  <inkml:trace contextRef="#ctx0" brushRef="#br0" timeOffset="223352.9809">16651 10838 2 0,'71'-11'1'0,"-11"11"-1"16,-43 0 2-16,8 4-2 16,14-1 0-16,0 1 0 15,3-1 1-15,4-3-2 16,3 0 1-16,8-3 0 15,6-4 1-15,-3 0-1 0,0 0 1 32,25 3 0-32,-4 4 0 15,-4 0 0-15,1 4 0 16,-4-1-1-16,4 1 1 16,-11-1-1-16,0 1 1 15,3-4-1-15,1-4 0 16,-4-3 0-16,4-3 1 15,-4-1 0-15,3 1 0 16,1-1-1-16,-1 4 1 16,8 3-1-16,-4 1 1 0,-4-1-1 15,-6 4 0-15,7 0 0 16,-4 4 0-16,0-1 0 16,0 4 0-16,-4 1 0 15,4-1 0-15,4 0 0 16,3-4 0-16,0-3 0 15,11-3 1-15,-1 3 0 16,4 0 0-16,-14 3-1 16,4 8 1-16,-14 3 0 15,-8 11 0-15,-10 10 0 16,-4-3 0-16,-3-4 0 16,-14-7 0-16,-1 0 0 15,-6-10 1-15,-11-8-5 16,-7-3 1-16,-3 0-2 15,-4-10 1-15</inkml:trace>
  <inkml:trace contextRef="#ctx0" brushRef="#br0" timeOffset="246112.9432">15787 12729 1 0,'7'0'0'0,"14"17"1"0,-10-13 0 16,-4 3-1-16,7-3 0 16,0 3 0-16,11-4 0 0,6-3 0 15,8 0 0-15,3-3 1 16,8 3 0-16,10 10 0 16,3-3 1-16,4 0-1 15,18 4 1-15,10 3-1 16,11 0 0-16,11 0-1 15,-1-7 0-15,14 0 0 16,12 0 0-16,-1-3 0 16,0 3 0-16,7-3 0 15,7 3 1-15,4 0 0 16,14-7 0-16,14 7-1 16,3 0 1-16,8-4 0 15,10 8 0-15,0-4-1 16,7-11 1-16,4 4 1 15,-11-10 0-15,11-4 0 16,-11 7 1-16,-14-4-1 16,-3-7 1-16,-19 11-1 15,-13 4 1-15,-11-1-2 16,-21 1 0-16,-24 3-1 0,-19-4 0 16,-17 8 1-16,-24-1 0 15,-15 1 0-15,-10-1 0 16,-15 1-3-16,-6-1 1 15,-12 12-4-15,-2 2 0 16</inkml:trace>
  <inkml:trace contextRef="#ctx0" brushRef="#br0" timeOffset="257777.9701">9260 12919 8 0,'18'-10'4'0,"0"3"-1"16,-8 3 5-16,1-3-7 0,-1 4 0 15,12-1 1-15,2-3 1 16,8 0-4-16,7 0 1 16,3-4 1-16,4 1 1 15,3-4-2-15,15-4 1 16,-1 11-1-16,-3-4 0 15,7 4 0-15,4 4 1 16,0 3-1-16,-8-7 0 16,1 7 0-16,6 0 1 15,1 0-1-15,3 0 0 0,-7 7-1 16,3 3 1-16,-3 1 0 16,0 3 0-16,-3-3 0 15,-4-1 0-15,3 1 0 16,1-1 0-16,-1 1 0 15,1 3 0-15,-1-7 0 16,4-3 0-16,4-1 0 16,3-6 1-16,0-8-1 15,0 4 0-15,11-4-1 16,-11 8 1-16,11 3 0 16,6-4 0-16,1-6 0 15,10-4 0-15,4 3 0 16,0 4 0-16,3 4 0 15,4-12 0-15,14-2-1 16,4-1 1-16,-8 4 0 16,15 0 1-16,-8 0 0 15,11 0 0-15,-3 7-1 16,14 3 1-16,-18 1 0 0,3-1 0 16,5 4-1-1,-5 0 0-15,-3-3 0 0,-3-5 0 16,10-2 0-16,-11-1 1 15,1 4-1-15,6-7 0 16,-13 4-1-16,6-5 1 16,-10 8 0-16,7 4 0 15,-7-1 0-15,-17-3 0 0,-12 7 0 16,1-3 0-16,-4 3 0 16,-10 3 0-16,-11 1 0 15,-7-1 0-15,-11 1 0 16,-10-4 1-16,-7 3-1 15,-7 1 0-15,-11-1 0 16,3 1 1-16,-10 3-4 16,-3 4 0-16,-4-1-2 15,-7 4 0-15</inkml:trace>
  <inkml:trace contextRef="#ctx0" brushRef="#br0" timeOffset="301016.6297">17889 13145 14 0,'25'-25'7'0,"-18"-10"-6"15,-7 28 8-15,-3 0-7 16,-1 4 0-16,-10-5 2 16,0 5 1-16,-11-1-5 15,-7 8 0-15,-6 7 3 16,-12 6 0-16,-3 1-1 16,-3-4 1-16,6 4-2 15,12-1 0-15,6 1 0 16,7-4 1-16,22 0-1 15,10 4 0-15,24-8 0 16,8 1 1-16,4-1-1 0,10 5 1 16,-4 2-2-16,0 1 1 15,-6 7-1-15,-12 3 0 16,-6 3 1-16,-18 5 0 16,-14-1-1-16,-14 4 1 15,-7 0-1-15,-11 3 1 16,-3-10 0-16,-4-8 0 31,10-17-7-31,19-10 0 0,10-4-3 16,24-11 0-16</inkml:trace>
  <inkml:trace contextRef="#ctx0" brushRef="#br0" timeOffset="301842.8096">18143 13163 20 0,'-3'-4'10'0,"6"-13"-5"0,1 10 12 0,3-1-16 16,4 8 1-16,-1 0 3 16,-3 8 0-16,0 2-6 15,-7 8 0-15,0 10 4 16,-3 11 0-16,-4 14-1 15,-4 10 0-15,-7 1-1 16,1-8 0-16,-1-6 0 16,4-5 0-16,3-16 0 15,4-8 0-15,7-21-2 16,4-21 1-16,3-25-4 16,4-4 0-16,-4 5-3 15,0 2 0-15,0 4-3 16,-7 4 1-16,0 7 0 15,-7 3 1-15,-4 4 5 32,18 60 3-32,-32-99 3 0,18 46 1 15,11-7 2-15,17 10 1 16,11-3 0-16,7 0 0 16,3 10-4-16,7 4 0 15,-3 0-2-15,0 7 0 16,-7 11-1-16,-11 14 1 15,-7 3 0-15,-14 7 1 16,-10 11-1-16,-15-3 1 16,-7-5 0-16,-6 1 1 15,-5-7-1-15,-6-7 1 0,-7-7-2 16,3-11 1-16,7-7-3 16,7-11 0-16,11-17-5 15,14-14 1-15,11 7-5 16,17-1 1-16</inkml:trace>
  <inkml:trace contextRef="#ctx0" brushRef="#br0" timeOffset="302217.8215">18810 13173 17 0,'-7'0'8'0,"-4"4"-8"0,8-4 9 16,3 0-9-16,0 3 0 15,0 4 1-15,0 4 0 16,0 7 1-16,3 3 0 15,8 7 2-15,-7 14 1 16,-4 15 0-16,0 10 1 16,-4 7-2-16,1-3 1 15,-8-4-1-15,4-7 0 0,3-15-3 16,-3-13 1-16,4-18-5 16,-4-17 1-16,7-15-5 15,0-14 1-15,0-21-4 16,0-10 0-16</inkml:trace>
  <inkml:trace contextRef="#ctx0" brushRef="#br0" timeOffset="302442.4773">18708 13170 24 0,'10'-7'12'0,"15"-18"-13"16,-14 18 20-16,10 0-20 15,7 0 1-15,7 3 0 16,1 4 0-16,2 11 0 15,-2-4 0-15,-1 4 0 16,-7 3 0-16,-7 3 1 16,-14 5 0-16,-17 2 1 0,-15 1 1 15,-14-4-1-15,-21-3 1 16,-3-4-1-16,-1-4 0 16,4-3-9-16,18 1 0 15</inkml:trace>
  <inkml:trace contextRef="#ctx0" brushRef="#br0" timeOffset="303073.0272">16856 13166 29 0,'-14'0'14'0,"3"-7"-16"16,11 7 17-16,0 4-16 15,0 10 1-15,0 11-1 16,4 10 1-16,3-3 0 16,3 3 0-16,1 4 0 15,-4-11 1-15,0-3-1 16,0-4 1-16,7-11-6 16,-3-13 1-16,10-15-3 15,0-14 1-15</inkml:trace>
  <inkml:trace contextRef="#ctx0" brushRef="#br0" timeOffset="303209.131">17096 13113 35 0,'-4'-21'17'0,"8"25"-23"0,-4-1 33 16,7 8-27-16,-4 3 0 16,8 11-7-16,-4 13 0 15,0 12 1-15,14 10 1 16</inkml:trace>
  <inkml:trace contextRef="#ctx0" brushRef="#br0" timeOffset="303659.8676">19530 13184 21 0,'-7'-7'10'0,"0"-11"3"0,7 18 12 15,0 0-22-15,-4 0 0 16,1 4 0-16,-4-1 1 15,-4 4-6-15,-3 7 1 16,-7 1 2-16,3 6 1 16,-7 0-6-16,8 0 0 15,10-3-6-15,14-8 0 16</inkml:trace>
  <inkml:trace contextRef="#ctx0" brushRef="#br0" timeOffset="303809.7827">19636 13279 39 0,'-11'14'19'0,"-17"22"-24"0,17-22 32 0,4 21-42 16,-7 11 1-16,-11-4-5 15,-3-14 0-15</inkml:trace>
  <inkml:trace contextRef="#ctx0" brushRef="#br0" timeOffset="309574.7026">20673 13131 20 0,'-18'-11'10'0,"15"8"-9"0,-1 3 11 15,-3 10-12-15,-11 1 0 0,4 7 0 16,-7 6 0-16,-4 12 0 15,1 2 1-15,-8 12 0 16,-3 6 1-16,-1 4-1 16,-2-3 0-16,2-4 0 15,5 0 1-15,2-11-2 16,12-21 1-16,13-14-6 16,15-17 1-16,3-26-3 15,18-20 1-15</inkml:trace>
  <inkml:trace contextRef="#ctx0" brushRef="#br0" timeOffset="309755.8592">20570 13145 16 0,'8'-14'8'0,"2"10"-6"16,-10 4 11-16,4 4-11 15,3 3 0-15,3 7 1 16,-3 11 1-16,4 14-5 16,7 7 0-16,-4 3 2 15,3 4 1-15,-6 0-1 0,-1 0 0 16,-2-7-1-16,-16 3 1 15,-6-10-5-15,-10-11 1 16,-8-7-3-16,-7-10 0 16</inkml:trace>
  <inkml:trace contextRef="#ctx0" brushRef="#br0" timeOffset="309861.0848">20242 13484 34 0,'-21'-46'17'0,"28"21"-23"0,0 25 32 15,11 4-26-15,10 6 1 0,18 8-7 16,-4 0 0-16,18 10 0 15,7-18 0-15</inkml:trace>
  <inkml:trace contextRef="#ctx0" brushRef="#br0" timeOffset="310236.3146">20976 13096 25 0,'-25'-7'12'0,"1"38"-9"0,13-20 17 15,-3 3-20-15,-4 14 1 16,1 8 0-16,-1 17 1 16,8-1-2-16,3 1 0 15,-4-3 1-15,4-4 0 16,3-11-3-16,-3-3 1 0,4-4-7 15,-4-10 0-15</inkml:trace>
  <inkml:trace contextRef="#ctx0" brushRef="#br0" timeOffset="310821.4837">21227 13657 24 0,'-4'-11'12'0,"4"-31"-13"16,-3 28 16-16,3-8-15 15,-4-9 0-15,1 2 0 16,-8 5 0-16,0 6 0 0,1 1 1 15,-11 9 0-15,-4 12 0 16,-3 0-1-16,-4 10 1 16,0 7 0-16,11 3 0 15,3 1-1-15,11 3 1 16,7-10-1-16,11-7 1 31,38-15-1-31,-6-6 0 16,-1-1 0-16,-10-3 0 15,-8-4 0-15,-6 4 0 0,-11 0 0 16,-7 14 0-16,-3 11 1 16,-12 10 0-16,1 18 0 15,4-1 1-15,-4 12-1 16,3 6 1-16,-3 1 0 16,3-12 0-16,1 1-1 15,-8-14 0-15,4-11 0 16,-11-10 0-16,-3-8 0 15,0-13 0-15,0-4-1 16,-1-8 1-16,12-2-1 16,-1 6 0-16,11 8-1 15,7-1 1-15,11 4 0 16,17-4 0-16,14-3-2 16,11-7 1-16,11 3-8 15,10-6 0-15</inkml:trace>
  <inkml:trace contextRef="#ctx0" brushRef="#br0" timeOffset="311243.1913">21396 13530 25 0,'-11'-36'12'0,"8"19"-10"16,3 17 14-16,0 3-16 15,-4 4 0-15,-3 11 0 16,-7 7 1-16,4 6-1 15,3-6 1-15,-1 3 1 16,8-10 0-16,15-7 0 16,-1-4 0-16,7-11 0 15,4-10 0-15,-4-4 0 16,3-13 1-16,-6-8-2 16,-11 0 0-16,-7 4-1 15,-10 6 1-15,-8 12-1 16,-7 10 0-16,4 14-5 0,-4 14 0 15,18 4-5-15,7-8 1 16</inkml:trace>
  <inkml:trace contextRef="#ctx0" brushRef="#br0" timeOffset="311632.0784">21537 13519 31 0,'-7'-14'15'0,"21"25"-20"15,-7-1 25-15,4 8-20 16,-4 3 0-16,-4 4 2 15,-3-1 0-15,-3 1-2 16,-4 3 0-16,-7-7 1 16,3-6 1-16,-7-8-1 15,8-11 1-15,3-10-2 16,3-4 1-16,8-3-2 16,6-4 1-16,12 1 0 15,-1 3 1-15,7 6-1 16,0 5 0-16,0 6 0 0,-3 4 0 15,3 4-3-15,1-4 0 16,-8 0-6-16,-4-4 0 16</inkml:trace>
  <inkml:trace contextRef="#ctx0" brushRef="#br0" timeOffset="311874.7359">21918 13551 17 0,'7'-39'8'0,"11"25"0"0,-18 14 7 0,3-7-14 15,-3 10 1-15,-10 11 1 16,-1 1 0-16,-10 13-4 16,-4 0 0-16,-3 0 3 15,0 0 1-15,3 1-1 16,11-12 0-16,0-3-4 15,14-14 1-15,18-10-6 16,3-11 0-16</inkml:trace>
  <inkml:trace contextRef="#ctx0" brushRef="#br0" timeOffset="312022.2144">21886 13360 28 0,'-35'-3'14'0,"32"3"-18"0,10 7 21 15,3 3-18-15,15 5 0 16,0 2-11-16,-4 4 1 16,3-3 10-16,8 0 1 15</inkml:trace>
  <inkml:trace contextRef="#ctx0" brushRef="#br0" timeOffset="312322.1596">22271 13276 21 0,'-7'0'10'0,"28"7"-14"0,-7-4 19 0,-3 1-18 15,3-4 1-15,-4 0 0 16,-3-4 0-16,0 1 4 16,-7 3 1-16,0-4-1 15,-7 8 0 1,-21 31 2-1,0 11 1-15,3 7-1 16,1 0 1-16,-1 0-2 16,4 7 1-16,7-22-2 15,3-2 0-15,0-8-4 16,8-7 1-16,6-7-6 16,12-17 1-16,-1-15-3 15,7-7 1-15</inkml:trace>
  <inkml:trace contextRef="#ctx0" brushRef="#br0" timeOffset="312487.7957">22116 13508 29 0,'-32'15'14'0,"11"-15"-18"0,21 0 26 15,7 0-22-15,3 3 0 16,12 1 2-16,9-11 0 16,12 0-4-16,2 3 0 15,8 4-1-15,7 0 0 16,0-4-3-16,-14-3 0 15,0 0-2-15,-7-7 0 16</inkml:trace>
  <inkml:trace contextRef="#ctx0" brushRef="#br0" timeOffset="312862.0972">22641 13251 26 0,'-21'-25'13'0,"18"15"-12"16,3 10 26-16,0 3-27 15,-4 8 1-15,-7 10-1 16,1 7 1-16,-11 7-1 15,3 8 0-15,-7 3 0 16,-3-8 1-16,0-2-1 16,7-1 1-16,0-10 0 15,3-4 0-15,11-14-1 16,3-7 1-16,8-11-1 16,10-6 1-16,4 3-1 15,3-1 0-15,-4 8-1 16,5 7 0-16,-1 4 0 15,-7 10 1-15,0 4 0 16,-3 10 0-16,-4-3 0 16,-7-4 1-16,0 3 0 15,-4 1 0-15,-3 3 0 0,4-6 1 16,-1-1-1-16,4-7 0 16,7 3 0-16,4-6 1 15,10-7-4-15,4-8 1 16,10-17-7-16,7-14 0 15,8-11-2-15,-12-14 0 16</inkml:trace>
  <inkml:trace contextRef="#ctx0" brushRef="#br0" timeOffset="313447.2495">22927 13523 31 0,'4'-11'15'0,"10"4"-22"15,-7 7 27-15,3 3-20 16,-3 8 0-16,-7 3 0 16,-3 14 1-16,-4 1-1 15,-7-1 0-15,0 0 1 16,-8-3 0-16,8-4 0 16,-3-7 1-16,3-14-1 15,-1-7 0-15,8-7 0 16,4-7 1-16,6-8-2 15,4-2 0-15,11 3 0 16,-4 6 0-16,4 5 0 16,-4 13 1-16,0 11-1 0,-3 11 0 15,-4 3 1-15,0 0 0 16,3-3 0-16,-6 7 0 16,-1-11 0-16,1 3 0 15,-1-10 0-15,1 0 0 16,10-7-1-16,-3-3 1 15,6 3-1-15,1 3 1 16,3-3-1-16,4-7 0 16,-8 7 0-16,5-3 0 0,-5-1 0 15,1 1 0-15,-8-1 0 16,5-3 0-16,-5 0 0 16,1 7 0-16,3 0 0 15,0 4 1-15,4-1-1 16,-1 4 0-16,1 0 0 15,-4 0 0-15,4 0 0 16,-4 0 1-16,0 1-1 16,-4-1 1-16,-3-11 0 15,4 4 0-15,-4-7-1 16,-3 3 0-16,3-6-7 16,7 3 0-16,-4-7-4 15,1-11 1-15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34:56.1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11980 10887 25 0,'0'-28'12'0,"11"10"-1"0,-1 11 12 16,-2-3-19-16,-8 3 0 16,0 7 2-16,0 0 0 0,0 7-8 15,0 10 1-15,-8 26 5 16,8 6 0-16,-3 8-1 16,-11 3 0-16,0 7-2 15,-4 7 1-15,8 3-1 16,-5-3 1-16,8 1-2 15,4-8 1-15,-1-7 0 16,1-11 0-16,3-10 0 16,-4-8 0-16,4-6 0 15,0-14 1-15,0-11-3 16,-7-11 0-16,7-10-5 16,7-11 1-16,0-3-8 15,7 0 1-15,8-1-3 16,-8 1 0-16</inkml:trace>
  <inkml:trace contextRef="#ctx0" brushRef="#br0" timeOffset="389.8732">12217 10813 25 0,'-4'-3'12'0,"1"3"-10"0,3 0 21 0,0 7-19 16,0 3 0-16,-7 12 2 15,3 16 0-15,4 8-7 16,0 11 0-16,0 6 5 15,-7 11 0-15,3 21-2 16,4 1 1-16,0-5-2 16,0-9 1-16,0-8-1 15,-7-14 1-15,4-14 0 16,-4-15 1-16,0-13-2 16,-4-15 1-16,8-13-4 15,-8-11 0-15,4-11-10 16,14 0 0-16,7 4-3 15,7 7 1-15</inkml:trace>
  <inkml:trace contextRef="#ctx0" brushRef="#br0" timeOffset="38691.0389">12651 11092 34 0,'-11'-35'17'0,"11"31"-7"0,0 4 17 16,0 0-26-16,0 0 0 16,4 4 4-16,3-1 0 0,-4 11-6 15,4-3 1-15,4 21 2 16,-1-8 1-16,-3 12-1 16,4-5 0-16,-7 1-2 15,3-4 1-15,-7 1 0 16,3-8 0-16,4-7-1 15,-7-4 1-15,11-10-6 16,-8 0 1-16,4-14-8 16,-7 4 0-16,4-4-2 15,-1 3 0-15</inkml:trace>
  <inkml:trace contextRef="#ctx0" brushRef="#br0" timeOffset="38976.7676">12841 11071 35 0,'0'10'17'0,"4"-10"-16"0,-4 0 32 16,0 4-31-16,0-4 0 15,-4 14 4-15,4-3 0 16,-7 17-7-16,4-7 1 16,-12 25 4-16,5-14 1 15,-4 42-2-15,3-18 0 16,-14 39-1-16,11-21 0 15,-7 11-1-15,0-18 0 16,3 0 0-16,-3-17 0 16,11-15 0-16,-1-3 0 0,11-32-5 15,-11 0 0-15,26-43-10 16,-5 15 1-16,22-25-3 16,-7 14 1-16</inkml:trace>
  <inkml:trace contextRef="#ctx0" brushRef="#br0" timeOffset="39680.3556">13324 11346 22 0,'-10'0'11'0,"3"-4"1"16,7 4 12-16,-4-7-20 0,-3 4 0 16,7 3 2-16,0 0 1 15,11-7-9-15,-4 3 0 16,7 4 5-16,4 0 1 16,20 0-3-16,-9 0 1 15,31-3-1-15,-18 3 1 16,18-7-1-16,-11 0 1 15,1 0-5-15,-15 3 1 16,4-7-6-16,-18 1 0 16,4 6-5-16,-22-3 0 15</inkml:trace>
  <inkml:trace contextRef="#ctx0" brushRef="#br0" timeOffset="39980.5765">14231 10983 34 0,'0'-4'17'0,"14"4"-20"15,-14 0 29-15,0 7-23 16,0 0 1-16,-7 11 1 16,7-4 1-16,-10 25-6 15,-8-8 0-15,-14 26 4 16,11-15 1-16,-18 46-2 15,0-24 1-15,8 14-2 16,-1-18 1-16,4-4-3 16,10-14 1-16,4-13-4 15,-4-5 0-15,15-24-4 0,-4 0 0 16,24-39-7-16,-13 8 1 16,31-29-1-16,-10 17 0 15</inkml:trace>
  <inkml:trace contextRef="#ctx0" brushRef="#br0" timeOffset="40430.7489">14259 10997 24 0,'0'-14'12'0,"11"-4"-12"16,-11 11 23-16,7 0-19 15,3 0 1-15,1 0 2 16,-4 0 0-16,-3 17-8 16,3-3 0-16,7 25 7 0,-7-7 1 15,-4 31-3-15,8-13 0 16,-4 34-1-16,-7-13 1 16,11 34-2-16,-4-23 1 15,3 2-2-15,-6-13 0 16,6-15-3-16,-10-10 1 15,0-22-6-15,-3-2 0 16,-18-22-8-16,3-1 1 16,-10-23-1-16,7 6 1 15</inkml:trace>
  <inkml:trace contextRef="#ctx0" brushRef="#br0" timeOffset="40611.7365">14026 11402 37 0,'-17'-3'18'0,"3"-1"-17"16,14 4 38-16,-7 0-35 15,7 0 0-15,0 0 0 16,0 0 1-16,21 0-7 16,-4 0 1-16,33-7 3 15,-8 0 1-15,25-3-3 16,-14-1 1-16,7 0-7 16,-7 1 1-16,-4-1-9 15,-10 4 0-15</inkml:trace>
  <inkml:trace contextRef="#ctx0" brushRef="#br0" timeOffset="40975.3519">14711 11233 47 0,'-4'0'23'0,"-3"-7"-23"0,7 7 36 0,0 0-35 16,11 4 0-16,-4-1 1 15,3 8 1-15,5-1-4 16,9-3 1-16,-10 7 1 15,8 4 1-15,-5 3 0 16,4 4 0-16,1 0-4 16,-12-1 1-16,-3 5-5 15,11-8 1-15,-8-4-5 16,4-13 0-16,4-8-5 16,0-10 0-16</inkml:trace>
  <inkml:trace contextRef="#ctx0" brushRef="#br0" timeOffset="41180.5473">15102 11131 37 0,'-10'-14'18'0,"-11"21"-19"16,21 0 33-16,-7 0-30 15,-15 10 1-15,1 5 3 0,-7 2 0 16,-7 1-7-16,-11 7 0 16,4 7 4-16,-15 3 1 15,15 7-2-15,-1 1 0 16,5-1-2-16,-1 0 1 15,18-10-5-15,3-11 1 16,15-10-7-16,13-14 0 16,11-15-4-16,11-14 0 15</inkml:trace>
  <inkml:trace contextRef="#ctx0" brushRef="#br0" timeOffset="41511.3618">15311 11120 11 0,'3'-10'5'0,"-3"-5"7"15,7 8-1-15,-7 7-7 16,4-7 1-16,-4 0 5 16,7 0 0-16,0 7-11 15,-7 0 0-15,3 7 9 16,4 7 1-16,-7 8-3 15,-7 13 1-15,7 4-3 16,-3-8 0-16,-11 29-2 16,3-14 1-16,8 18-2 15,-8-15 0-15,4 1-1 16,7-12 0-16,0-9-4 0,0-12 0 16,10-20-9-16,1-15 1 15,7-14-2-15,3-3 1 16</inkml:trace>
  <inkml:trace contextRef="#ctx0" brushRef="#br0" timeOffset="41766.4533">15540 11011 37 0,'10'-25'18'0,"15"18"-22"0,-25 7 34 15,0 0-28-15,7 4 1 0,-3 10 5 16,3 7 0-16,-4 11-9 15,-6 13 1-15,-4 8 5 16,3-14 0-16,-3 60-1 16,4-25 0-16,-4 11-3 15,3-18 1-15,-7 0-1 16,4-18 0-16,4-14-2 16,-1-10 1-16,1-18-6 15,3-21 1-15,0-21-10 16,-4-18 0-16,4-25-1 15,14-3 1-15</inkml:trace>
  <inkml:trace contextRef="#ctx0" brushRef="#br0" timeOffset="42983.9648">15801 10820 26 0,'-4'-7'13'0,"-3"0"0"0,7 7 13 0,-3-7-22 16,3 7 0-16,0 0 3 15,7-3 0-15,0 3-9 16,7 3 0-16,-3 1 6 16,10 3 0-16,-7 0-2 15,-4 3 1-15,1-3-2 16,-7-3 0-16,-8 28 0 15,-7-11 0-15,-6 18-1 16,-1-8 1-16,-3 15-1 16,0-10 1-16,17-1-1 15,11-7 0-15,22-14 1 16,20-10 0-16,11-4-13 16,11 0 1-16,-8 7-3 15,-21-7 0-15</inkml:trace>
  <inkml:trace contextRef="#ctx0" brushRef="#br0" timeOffset="43660.4436">11321 10891 27 0,'-29'-39'13'0,"33"21"-7"0,-4 11 16 0,7-3-20 16,-3 3 1-16,3 3 2 16,-4 1 0-16,1 13-6 15,-1-3 1-15,8 43 3 16,-4-11 1-16,-7 24-2 16,0-14 1-16,-7 18-1 15,-4-14 1-15,4 11-2 16,4-18 1-16,-1-4-8 15,1-10 1-15,3-11-7 16,0-3 0-16</inkml:trace>
  <inkml:trace contextRef="#ctx0" brushRef="#br0" timeOffset="43915.1482">10869 11494 38 0,'-7'-14'19'0,"7"14"-22"0,0 0 27 16,7-4-22-16,0 1 1 16,14 3 0-16,-7 0 1 15,18 0-5-15,-7 0 0 16,17 0 3-16,-10 0 1 16,17 3-2-16,-10 1 0 15,21-4 1-15,-11 0 0 16,8 0-3-16,-11 0 0 15,-4 4-8-15,-10-1 1 16,0 11-4-16,-4-3 0 0</inkml:trace>
  <inkml:trace contextRef="#ctx0" brushRef="#br0" timeOffset="44559.6012">10894 11783 38 0,'-4'-21'19'0,"15"7"-21"0,-8 11 34 0,4-1-32 15,4 4 1-15,-4 7 0 16,0 0 0-16,-7 7-2 16,0 0 1-16,-3 11 1 15,-1-7 0-15,-3-1-1 16,-4-3 1-16,4 4 0 15,4-7 0-15,-15-1-1 16,8-3 1-16,-1-3-1 16,-3-1 1-16,7 1-1 15,0-4 0-15,10 3 1 16,1 1 0-16,3 0 0 16,3-1 0-16,12 1 1 15,-1-1 0-15,18 4-1 16,-8-3 1-16,15-1-4 15,-14 1 0-15,3-4-6 16,-7 0 1-16,-6-4-6 0,-1 1 0 16</inkml:trace>
  <inkml:trace contextRef="#ctx0" brushRef="#br0" timeOffset="45100.0745">11261 11829 28 0,'-11'4'14'0,"15"-4"-4"15,-4 0 19-15,0 0-27 16,0 0 1-16,10 10 0 16,1-3 0-16,-1 4-4 15,-3 3 0-15,-14 4 3 16,7-4 0-16,-10 7-1 16,-4-3 1-16,3 3 0 15,0-7 0-15,-3-7-1 16,7-3 0-16,7-22-2 15,0 4 1-15,14-18-1 0,4 7 0 16,10-3-1-16,-3 3 0 16,0 8 0-1,-1 3 1-15,1 10 1 0,-4 1 1 16,-3 20 1-16,0-3 0 16,-8 8 0-16,1-1 0 15,-1 10 1-15,1-6 0 16,-18 3-1-16,7-6 1 15,-4-8-2-15,1-4 1 16,-4-10-5-16,3 0 0 16,18-21-11-16,-3 7 0 15,24-25-1-15,0 7 1 0</inkml:trace>
  <inkml:trace contextRef="#ctx0" brushRef="#br0" timeOffset="49018.4796">16598 11349 21 0,'-7'4'10'0,"-3"-4"-2"0,10 0 11 16,0 0-14-16,0 0 1 15,7 0 1-15,3 0 1 0,11 4-11 16,4 3 1-16,7 0 6 16,7 3 0-16,6 1-3 15,12-1 1-15,-4-3-1 16,-4-3 0-16,4-4-1 16,-3-4 1-16,-8-3-3 15,-7-3 0-15,-10-1-5 16,-15 1 1-16,-10-1-6 15,-7 11 1-15</inkml:trace>
  <inkml:trace contextRef="#ctx0" brushRef="#br0" timeOffset="49304.6735">16983 11219 26 0,'-7'-28'13'0,"35"17"-15"0,-21 8 18 15,4-1-16-15,-4 4 0 16,-7 4 5-16,3 3 1 16,-3 10-5-16,-3 1 1 15,-4 3 3-15,-8 11 0 16,-2 7 2-16,-1 10 0 16,4 4-3-16,-4 7 0 15,8-7-2-15,-1-4 1 16,8-10-1-16,-1-7 0 15,1-11-5-15,6-10 1 16,4-18-9-16,14-11 1 16,11-10-3-16,-4-15 0 0</inkml:trace>
  <inkml:trace contextRef="#ctx0" brushRef="#br0" timeOffset="49875.6651">17861 11332 22 0,'4'-18'11'0,"-1"4"1"16,-3 14 14-16,4-3-23 15,-4 3 1-15,0 0 1 16,-4 0 1-16,-3 7-8 15,-3 10 1-15,-12 8 4 16,-2 3 0-16,-5 22-2 16,8 2 1-16,-7-2-2 15,3-1 1-15,1-10 0 16,6-7 1-16,0-7-4 16,8-8 1-16,3-10-10 15,7-17 1-15,7-15-2 16,0-32 0-16</inkml:trace>
  <inkml:trace contextRef="#ctx0" brushRef="#br0" timeOffset="50175.0184">17762 11050 29 0,'-10'-43'14'0,"34"8"-19"0,-9 28 25 15,-5 0-20-15,4 3 0 16,-3 4 5-16,-4 7 0 15,0 8-4-15,0 6 0 16,-3 7 5-16,-1 7 0 16,1 11 0-16,3-4 1 0,7 11-3 15,-4 0 1-15,12 0-2 16,-1 7 0-16,3 0-2 16,8-7 1-16,0-4-2 15,-4-10 1-15,4-7 0 16,-7-14 1-16,-8-15-4 15,1-10 0-15,-8-11-8 16,-6-6 1-16,-1 3-5 16,-6-15 0-16</inkml:trace>
  <inkml:trace contextRef="#ctx0" brushRef="#br0" timeOffset="50910.3212">18567 11014 25 0,'-4'-21'12'0,"4"-4"-1"0,0 18 14 15,0-7-22-15,0 4 0 16,0 3 1-16,0 7 1 31,0 38-6-31,-3 22 0 16,-4 0 3-16,-8 15 1 0,1 13-2 15,-3 3 1-15,3-6 0 16,3-7 0-16,-3-8-1 16,7-13 1-16,3-15-3 15,1-10 1-15,6-15-4 16,4-13 1-16,11-22-9 15,3-20 0-15,0-19-2 16,1-10 1-16</inkml:trace>
  <inkml:trace contextRef="#ctx0" brushRef="#br0" timeOffset="51166.0176">18778 11053 26 0,'4'-7'13'0,"28"4"-16"15,-22 3 24-15,1 7-18 0,-1 3 1 16,-6 8 3 0,-1 7 1-16,-3 6-9 0,-7 1 0 15,-3 14 7-15,-8 3 0 16,4 8-2-16,0 10 1 16,3 0-2-16,4-7 0 15,4 0-1-15,3-11 0 16,3-10-4-16,8-4 0 15,7-10-5-15,-4-7 0 16,10-18-7-16,-6-22 1 16</inkml:trace>
  <inkml:trace contextRef="#ctx0" brushRef="#br0" timeOffset="51660.3935">19226 11603 40 0,'-10'-35'20'0,"13"-21"-21"0,1 42 33 15,-1-11-31-15,4-7 1 16,-3 0 2-16,7-3 1 16,-4-7-6-16,3 3 1 15,4 0 2-15,-3 7 1 16,-1 4-2-16,5 11 1 15,-1 6-2-15,3 11 0 16,1 11-1-16,3 13 1 16,0 1-1-16,0 7 1 15,1 7-1-15,-1 3 1 16,0 4 0-16,4 7 0 0,3-4 0 16,0-7 1-1,0-3-1-15,1-18 0 0,-8-10-4 16,3-11 1-16,-2-11-7 15,-8-17 0-15,3-14-4 16,-6-4 1-16</inkml:trace>
  <inkml:trace contextRef="#ctx0" brushRef="#br0" timeOffset="51842.0406">19745 11166 27 0,'-21'-21'13'0,"7"3"-5"16,14 18 21-16,0 0-27 15,-4 4 1-15,-3 6 0 16,-3 12 1-16,-12 6-5 15,-2 7 0-15,-1 7 3 16,-7 4 1-16,-7 7-3 16,-3 4 1-16,3-5-3 15,8-6 1-15,6-3-6 0,11-15 0 16,14-3-5-16,21-29 0 16</inkml:trace>
  <inkml:trace contextRef="#ctx0" brushRef="#br0" timeOffset="52098.4955">20119 11106 34 0,'-4'-11'17'0,"8"4"-27"0,-4 11 29 0,-7 7-16 15,-4 6 0-15,-3 11 3 16,0 4 0-16,-7 14-7 15,7 7 0-15,0 17 5 16,3 8 0-16,8-4-2 16,-1 0 1-16,-3-10-3 15,7-15 0-15,0-14-5 16,11-6 1-16,-1-22-7 16,8-14 0-16</inkml:trace>
  <inkml:trace contextRef="#ctx0" brushRef="#br0" timeOffset="52309.2055">20235 10990 42 0,'-17'-14'21'0,"13"24"-29"0,8-3 35 16,-4 14-26-16,0 8 0 16,0 9 2-16,-4 8 0 15,1 11-4-15,-1 10 1 16,4 14 2-16,0-4 0 15,4-2-1-15,-1-8 1 16,1-7-7-16,-1-11 1 16,8-10-8-16,-1-15 1 15</inkml:trace>
  <inkml:trace contextRef="#ctx0" brushRef="#br0" timeOffset="52578.8409">20620 11494 24 0,'0'7'12'0,"-11"14"3"16,4-14 10-16,4 18-20 15,-4 3 1-15,-4 11 2 16,-3 7 1-16,7 3-12 15,3 1 0-15,1-1 8 16,3-3 0-16,3-7-4 16,4-14 0-16,8-15-10 15,-1-13 0-15,7-8-5 16,-14-24 1-16</inkml:trace>
  <inkml:trace contextRef="#ctx0" brushRef="#br0" timeOffset="55114.1013">5920 11321 22 0,'0'-21'11'0,"3"18"-5"0,-3 3 11 15,0 3-14-15,-3 8 0 16,-1 3 1-16,-3 7 1 16,-4 4-6-16,4 6 1 15,-3 8 3-15,-4 0 1 16,7 7-1-16,0 7 0 16,-4 0-1-16,0-4 0 15,8-3-1-15,6-14 1 16,12-1-1-16,-1-6 0 15,10-21-1-15,12-11 1 16,6-7-1-16,4-4 1 0,-4 0-1 16,-3 4 1-16,0 4-1 15,-8-1 0-15,-13 7-5 16,0 11 0-16,-8 1-5 16,1-5 0-16,-11 4-2 15,0-17 0-15</inkml:trace>
  <inkml:trace contextRef="#ctx0" brushRef="#br0" timeOffset="55669.1093">6540 11254 28 0,'-7'-46'14'0,"22"29"-14"16,-12 10 27-16,-3 7-26 16,0 3 0-16,0 15 1 15,-7 3 0-15,-11 14-2 16,-6 11 0-16,-15 18 1 0,7-15 1 15,-14 29-1-15,-3 3 1 16,7-14-2-16,6-14 1 16,8-11-1-16,3-14 1 15,18-21-3-15,7-17 1 16,11-26-5-16,14-20 1 16,6-11-2-16,8 0 1 15,0 0 0-15,0 14 1 16,-8 11 4-16,-6 10 0 15,-4 11 6-15,-3 14 0 16,-4 3 1-16,-3 15 0 0,3 13 0 16,-7 8 0-16,0 18-2 15,3 6 0-15,1 8-3 16,0-4 1-16,-1 0-1 16,-3-11 0-16,-3-7 0 15,-4-14 0-15,0-3-4 16,-7-11 0-16,-4-14-4 15,-6-17 0-15,-8-12-2 16,-7-16 0-16,0-5 4 16,1 8 0-16,2 7 7 15,5 6 0-15,6 8 4 16,4 4 1-16,10 2 1 16,15 12 1-16,7 6-5 15,13 4 1-15,1-17-6 16,18-1 1-16,13-3-6 0,8-7 1 15,6-7-5-15,11 0 1 16,-17 3-2-16,-1 7 1 16</inkml:trace>
  <inkml:trace contextRef="#ctx0" brushRef="#br0" timeOffset="55999.394">7059 11381 28 0,'-25'-10'14'0,"18"-22"-11"0,7 21 29 15,-3 4-30-15,-4-3 1 16,-7-4 0-16,0 10 1 16,-11 4-5-16,-7 0 0 0,-3 14 2 15,-11 14 1-15,7 1-2 16,0 2 1-16,15 5-2 16,10-1 1-16,10-7 0 15,15-7 0-15,13-7 0 16,12 4 0-16,6 3 0 15,-3 0 0-15,-1 1 0 16,-16 2 1-16,-12 1 0 16,-24 3 0-16,-11 0 0 15,-13 8 0-15,-12-5-1 16,-10-6 1-16,4-4-2 16,6-7 1-16,15-17-6 15,18-8 1-15,13-10-7 16,18-7 1-16</inkml:trace>
  <inkml:trace contextRef="#ctx0" brushRef="#br0" timeOffset="56344.4153">7281 11321 41 0,'4'-14'20'0,"-1"7"-24"0,-3 7 33 15,-7 0-29-15,-3 0 0 16,-4 0 0-16,-4-3 1 15,0 6-1-15,-6 8 0 16,-5 3 0-16,-9 3 1 16,-1 5-1-16,4 2 1 0,13-3-1 15,8 4 1-15,21 3-1 16,4 1 0-16,14 2 0 16,-1 1 1-16,5-4-1 15,-1-3 1-15,-7 3-1 16,0 0 1-16,-14 8 0 15,-10-1 0-15,-4 0 0 16,-15-3 1-16,-6-11-1 16,-4-3 1-16,1-8-4 15,-5-13 0-15,26-15-5 16,13-6 1-16,22-8-7 16,-4-3 0-16</inkml:trace>
  <inkml:trace contextRef="#ctx0" brushRef="#br0" timeOffset="56629.9529">7465 11441 37 0,'3'-3'18'0,"-6"13"-16"0,-1-3 31 16,-6 4-32-16,-4 10 1 15,-8 14 0-15,5 8 0 16,3-1-3-16,7 0 0 16,3 1 2-16,11-8 0 15,11-10 0-15,3-15 1 16,14-10-1-16,11-14 1 15,-7-4 0-15,-4-17 0 16,-10 0 0-16,-22-7 1 16,-13-4-2-16,-15-4 0 15,-14 12-1-15,-14 9 1 0,0 15-2 16,8 11 1-16,6 3-5 16,18 3 0-16,24 1-9 15,29-4 1-15,14-11-2 16,0-3 1-16</inkml:trace>
  <inkml:trace contextRef="#ctx0" brushRef="#br0" timeOffset="56780.9798">7959 11399 33 0,'0'-4'16'0,"3"1"-17"16,-3 3 32-16,-3 3-32 15,-1 4 1-15,-3 4-20 16,0 3 1-16</inkml:trace>
  <inkml:trace contextRef="#ctx0" brushRef="#br0" timeOffset="56885.5793">7878 11656 61 0,'-4'15'30'0,"25"-1"-61"0,0-4 56 16,4 1-46-16,3-25 1 15</inkml:trace>
  <inkml:trace contextRef="#ctx0" brushRef="#br0" timeOffset="59843.8536">24077 10686 25 0,'-14'-14'12'0,"10"7"-1"0,4 7 12 0,0 0-22 16,11-3 1-16,-4-1 1 16,0 4 0-16,4 4-3 15,3 3 0-15,0 7 2 16,4 10 1-16,-8 8-1 15,4 3 0-15,-3 4-1 16,-1 4 1-16,1-1-2 16,-4-7 1-16,0-3-1 15,0-7 1-15,-3-8-7 16,6-3 1-16,-3-17-7 16,4-11 1-16</inkml:trace>
  <inkml:trace contextRef="#ctx0" brushRef="#br0" timeOffset="60083.5376">24486 10626 36 0,'-14'-3'18'0,"0"35"-21"0,11-25 28 16,-8 10-25-16,4 11 0 16,-4 8 0-16,-3 17 0 15,0 7 0-15,-7 7 1 16,-7 3 1-16,-4 1 0 15,-3 10-1-15,-8 7 1 16,5-7 0-16,-5-3 0 0,8-18-1 16,7-14 0-16,7-18-5 15,6-18 0-15,19-24-7 16,17-7 0-16</inkml:trace>
  <inkml:trace contextRef="#ctx0" brushRef="#br0" timeOffset="60368.2648">24596 10990 17 0,'-7'-7'8'0,"3"14"5"0,4-14 3 16,0 7-10-1,0 0 0-15,0 0 4 0,7-7 1 16,4 3-14-16,10-7 0 16,11 1 9-16,3-1 1 15,4 8-4-15,7-4 1 16,-8-4-5-16,1 4 0 16,-7 4-6-16,-11-5 0 15,-7 12-6-15,-14 3 0 16</inkml:trace>
  <inkml:trace contextRef="#ctx0" brushRef="#br0" timeOffset="60519.6846">24539 11226 40 0,'-42'25'20'0,"42"-18"-15"15,7-11 35-15,18-6-38 16,17-8 0-16,11 0 0 16,10 1 1-16,1 6-7 15,-1 1 1-15,1 3-4 16,-15 3 1-16,-6 0-8 15,-5 8 0-15</inkml:trace>
  <inkml:trace contextRef="#ctx0" brushRef="#br0" timeOffset="60999.3587">25710 10566 35 0,'-3'-24'17'16,"-1"-1"-13"-16,4 25 26 0,0-7-27 16,-7 7 0-16,-3 3 3 15,-11 15 0-15,-8 7-7 16,-6 3 0-16,0 18 5 15,-18 14 1-15,7 17-2 16,-7 8 0-16,-3 7-2 16,10-18 1-16,3-11-1 15,12-10 0-15,10-10-2 16,3-15 0-16,14-11-5 16,11-17 1-16,15-17-9 15,9-18 1-15,8-8-3 16,7-20 1-16</inkml:trace>
  <inkml:trace contextRef="#ctx0" brushRef="#br0" timeOffset="61268.4449">25598 10616 28 0,'17'-29'14'0,"18"12"-19"0,-20 13 25 16,-5-3-19-16,1 4 0 15,-1 3 4-15,-6 3 0 16,-1 1-4-16,-3 6 0 15,0 4 5-15,0 1 0 16,0 6 0-16,4 11 1 0,-1 10-3 16,8 18 1-16,-4 10-2 15,0 15 1-15,0-7-2 16,-3-1 0-16,-4 1 0 16,0-8 0-16,0-13-4 15,-4-11 1-15,1-18-9 16,-1-21 1-16,4-14-6 15,-10-18 0-15</inkml:trace>
  <inkml:trace contextRef="#ctx0" brushRef="#br0" timeOffset="61420.2821">25351 10983 49 0,'-36'-7'24'0,"43"-1"-33"15,0 5 44-15,11 3-34 16,7 3 1-16,10 1-4 0,11 0 0 15,7-8-5-15,-11 4 1 16,15 0-6-16,3-11 0 16</inkml:trace>
  <inkml:trace contextRef="#ctx0" brushRef="#br0" timeOffset="61704.7113">26095 10792 30 0,'-7'-7'15'0,"7"0"-7"0,0 7 20 0,0 4-25 16,0 3 1-16,3 7 2 16,1 7 0-16,7 14-8 15,3 7 1-15,3 4 4 16,4 4 1-16,1-1-2 15,-1-3 0-15,-4-7-1 16,-6-7 1-16,0-4-3 16,-1-4 1-16,1-9-7 15,-1-8 0-15,1-7-7 16,7-18 0-16</inkml:trace>
  <inkml:trace contextRef="#ctx0" brushRef="#br0" timeOffset="61916.6549">26342 10838 46 0,'-4'-7'23'0,"4"-4"-28"0,0 11 39 15,0 11-32-15,-10 7 1 16,-11 17 0-16,-8-3 0 16,-13 6-4-16,3 1 0 15,0 4 3-15,1-5 0 16,6-2-4-16,14-8 1 15,4-14-11-15,18-7 1 16,24-18-3-16,0-13 0 16</inkml:trace>
  <inkml:trace contextRef="#ctx0" brushRef="#br0" timeOffset="63733.4107">26518 10549 37 0,'-10'-14'18'0,"6"-4"-13"16,4 18 33-16,0 0-35 15,0 7 1-15,4 7 0 16,-4 4 1-16,7-1-7 15,-4 5 1-15,1 2 3 16,3 4 1-16,3 1-2 16,-10-5 0-16,11-6-3 15,0 0 1-15,-4-8-6 16,3-3 1-16,1-3-9 16,-1-4 0-16,1-4 0 0,0-3 0 15</inkml:trace>
  <inkml:trace contextRef="#ctx0" brushRef="#br0" timeOffset="63912.5137">26705 10602 43 0,'-14'-29'21'0,"14"12"-27"0,0 10 45 15,0 0-37-15,0 3 0 16,-10 8 2-16,-19 10 0 16,-2 7-5-16,-8-3 0 15,-4 10 3-15,-2 4 1 0,13-1-5 16,4-3 0-16,3-3-8 15,14-7 1-15,1-4-6 16,10-14 1-16</inkml:trace>
  <inkml:trace contextRef="#ctx0" brushRef="#br0" timeOffset="64094.0566">26331 10672 49 0,'-3'7'24'0,"6"-10"-29"16,4-1 46-16,4-3-40 15,7 0 0-15,3 4 0 16,0-1 0-16,0 4-2 16,7 4 0-16,4-1 2 15,7-3 0-15,-4 4-9 16,11-1 1-16,7 8-7 16,-4-11 0-16</inkml:trace>
  <inkml:trace contextRef="#ctx0" brushRef="#br0" timeOffset="67860.037">26952 11184 21 0,'0'-4'10'0,"-17"1"-1"16,17-1 11-16,0-3-15 15,0 0 0-15,0 7 2 16,7-4 0-16,3 4-9 15,8 0 0 1,35 4 6 0,-4 0 0-16,4-1-2 15,-7 1 0-15,-4-4-3 16,-3-4 0-16,-7 1-4 16,-15-5 0-16,-6-2-6 15,-11-1 0-15</inkml:trace>
  <inkml:trace contextRef="#ctx0" brushRef="#br0" timeOffset="68087.4583">27182 10958 29 0,'-11'0'14'0,"11"7"-9"0,0-4 20 15,3 5-24-15,-3 6 1 16,-3 3 1-16,3 12 1 15,-14-1-4-15,0 7 0 16,-7 4 2-16,-1 0 0 16,-2 6 0-16,10-2 0 0,3-4-4 15,4-8 0-15,14-6-9 16,14-7 0-16</inkml:trace>
  <inkml:trace contextRef="#ctx0" brushRef="#br0" timeOffset="69723.0719">27633 11120 37 0,'-7'4'18'0,"14"-8"-16"0,-7 4 25 15,11-3-26-15,10-4 1 16,0 0 0 0,7-8 0-16,15-2-3 0,-5-4 1 15,1-1 1-15,3-2 1 16,-13-1-2-16,2-3 1 15,-13-4 0-15,-7-7 1 16,-11-7-1-16,0 11 0 16,-7 7 0-16,-4 10 0 15,-17 15 0-15,-4 20 1 16,-21 26-2-16,7 17 1 16,4 3 0-16,0 4 0 0,13-3-1 15,-2-11 1-15,20-4-1 16,-7-3 0-16,18-14 0 15,18-4 1-15,24-7-1 16,11-7 1-16,25-7-1 16,3-7 1-16,-3-3-3 15,3-1 0-15,-21-3-7 16,-18 7 0-16,-14 7-5 16,-35-10 1-16</inkml:trace>
  <inkml:trace contextRef="#ctx0" brushRef="#br0" timeOffset="73401.6416">29954 11311 22 0,'-3'-4'11'0,"6"4"-7"0,-3 0 12 0,0 4-15 16,11 3 1-16,-4 3 1 16,4 4 1-16,-8 4-4 15,4 0 0-15,0-1 3 16,4 1 1-16,-8-7-2 15,8-4 1-15,10-7-1 16,0-11 0-16,7-7-1 16,4-3 1-16,-4-11-1 15,4-3 1-15,-7-4-2 16,-15 4 1-16,1 3 0 16,-18 4 0-16,-4 11-1 15,1 9 0-15,-11 12 0 16,-8 7 1-16,15 3-2 15,-7 7 1-15,-4 4 0 16,4 3 0-16,-7 7 0 16,7 0 1-16,10 11-1 15,1 0 1-15,6 7-1 0,15 0 1 16,-1-7 0-16,4-15 0 16,15-9 0-16,13-15 0 15,7-11 0-15,8-10 0 16,-4-4-6-16,-11 4 1 15,-7 7-8-15,-20 4 0 16</inkml:trace>
  <inkml:trace contextRef="#ctx0" brushRef="#br0" timeOffset="78759.9552">30519 11353 24 0,'-11'-32'12'0,"11"11"-7"15,0 21 13-15,0 0-16 16,0 7 0-16,-3 7 2 16,-4 11 0-16,7 7-5 15,0 7 1-15,0-1 3 16,-4 1 0-16,-3-4-1 16,0-3 0-16,-7-7 0 15,7-8 0-15,-4-9-1 16,4-12 1-16,0-14-1 15,7-3 0-15,4-11-1 16,6-6 1-16,18 2-2 16,4 1 1-16,0 7-1 15,0 3 0-15,-1 8 1 0,-2 2 0 16,-5 1-1-16,-2 4 1 16,-5 6-2-16,-3 1 0 15,-7-1-3-15,0 4 0 16,0 0-6-16,4 0 1 15</inkml:trace>
  <inkml:trace contextRef="#ctx0" brushRef="#br0" timeOffset="79120.9081">30879 11307 30 0,'-18'-21'15'0,"11"17"-10"16,7 4 23-16,0 4-29 15,0-4 1-15,0 7 0 16,-4 14 1-16,1 7-1 16,-1 11 0-16,1 11 0 15,-1-1 1-15,4-7 0 16,0-3 0-16,0-11 0 16,0-6 0-16,0-12 0 15,0-10 0-15,4-25 0 16,3-6 0-16,3-15-1 15,8 3 1-15,7 1-1 16,-4 10 1-16,4 1-1 16,3 9 1-16,0 5 0 15,-3 6 0-15,7 1-2 0,-8 6 0 16,1 4-6-16,-4 0 1 16,-3 4-6-16,3-1 1 15,0 1-1-15,7 3 1 16</inkml:trace>
  <inkml:trace contextRef="#ctx0" brushRef="#br0" timeOffset="79435.4334">31316 11364 31 0,'-14'-18'15'0,"10"4"-13"0,1 10 33 0,-1 8-34 15,-3 6 0-15,-10 8 1 16,-8 10 0-16,4 15-3 15,-7 2 1-15,10 1 1 16,14-7 1-16,11-14-1 16,15-8 1-16,-1-17-1 15,0-14 1-15,7-7-1 16,0-3 1-16,-6-12 0 16,-12 1 0-16,-6-4-2 15,-8 11 0-15,-6 3-1 16,-15 8 1-16,-14 10-2 15,0 10 1-15,0 8-2 16,15 6 0-16,3 1-5 16,21 3 0-16,21 0-4 15,3-24 0-15</inkml:trace>
  <inkml:trace contextRef="#ctx0" brushRef="#br0" timeOffset="79795.9911">31581 11417 33 0,'-14'-22'16'0,"6"-2"-14"0,8 17 27 16,0 0-30-16,0 7 0 0,8-4 0 15,-1 8 1-15,0 3 0 16,0 7 1-16,3 7-1 16,1 7 1-16,-4 7 0 15,0 4 0-15,0 4 0 16,-7-12 0-16,-7-3-1 15,0-3 1-15,-7-7 0 16,0-15 1-16,3-6-1 16,1-25 0-16,10-8 0 15,3-6 0-15,8-7 1 16,10 3 1-16,18 3-1 16,3 5 1-16,4 2-1 15,-11 15 1-15,-3 4-1 16,-15 9 0-16,1 12-6 15,-18 3 0-15,-7 11-10 16,-4 10 1-16,-3-3-1 16,4-8 0-16</inkml:trace>
  <inkml:trace contextRef="#ctx0" brushRef="#br0" timeOffset="82695.3743">27485 11787 37 0,'-11'-35'18'0,"29"28"-15"0,-7 7 19 16,10 3-22-16,7-3 1 0,7 4 0 15,15 3 1 1,6-7-4-16,-7 3 0 0,-3-6-2 16,0-4 0-16,7-4-6 15,-21 0 0-15</inkml:trace>
  <inkml:trace contextRef="#ctx0" brushRef="#br0" timeOffset="82814.6862">27513 11889 35 0,'-77'14'17'0,"66"-3"-18"16,29-15 29-16,13 4-31 16,40 0 1-16,42 4-17 15,42-36 0-15</inkml:trace>
  <inkml:trace contextRef="#ctx0" brushRef="#br0" timeOffset="94510.5572">24007 12182 19 0,'-22'-11'9'0,"15"-3"2"16,7 14 10-16,4-7-17 16,3 7 0-16,3 4 2 15,5 10 1-15,-1 11-9 16,3 10 1-16,-6 4 5 0,3 3 1 15,-10 7-2-15,-1-10 0 16,-3 4-1-16,-3-5 1 16,-1-6-1-16,4 0 0 15,0-11 0-15,0-3 0 16,0-11-4-16,0-7 0 16,11-11-5-16,-1-14 0 15,8-6-6-15,-4-1 0 16,4 0-1-16,-4 0 1 15</inkml:trace>
  <inkml:trace contextRef="#ctx0" brushRef="#br0" timeOffset="94689.8799">24208 12246 31 0,'0'-15'15'0,"3"22"-16"15,-3-3 32-15,0 7-29 16,0 6 0-16,-3 8 1 16,-1 10 1-16,-3 4-5 15,-11 10 0-15,-3 18 3 16,0 15 0-16,-7 2-2 15,0-3 1-15,3-14-2 16,7-14 0-16,4-10-7 16,11-19 0-16,10-20-3 15,10-25 0-15</inkml:trace>
  <inkml:trace contextRef="#ctx0" brushRef="#br0" timeOffset="95140.0845">24691 12323 26 0,'-7'-10'13'0,"-4"13"-8"16,4-3 20-16,-3 7-22 15,-12 0 1-15,-2 7 5 16,-4 7 0-16,-8 4-10 15,5 7 0-15,2 0 6 16,8 6 1-16,11 12-2 16,10-4 0-16,3 3-3 15,8-10 0-15,10-4-1 16,4-7 1-16,-1-10-4 16,8-18 0-16,-4-3-2 15,0-12 0-15,-3-6-5 16,-4-3 1-16,-10-5-5 15,-8 8 0-15</inkml:trace>
  <inkml:trace contextRef="#ctx0" brushRef="#br0" timeOffset="95275.7387">24455 12588 42 0,'-22'-4'21'0,"22"1"-26"0,7-1 40 16,4 1-35-16,3-4 0 15,18 0 0-15,10 3 1 16,11 0-8-16,4 1 0 15,6 6-5-15,1-13 1 16</inkml:trace>
  <inkml:trace contextRef="#ctx0" brushRef="#br0" timeOffset="95530.0147">25121 12369 41 0,'-3'-42'20'0,"13"31"-26"15,-3 11 34-15,0 4-28 16,4 6 0-16,-7 11 1 16,-8 11 0-16,-7 3 0 15,4 11 0-15,-3 7 0 16,-4 14 1-16,0 0-1 16,-4-10 1-16,11-8-1 15,0-10 0-15,3-14-3 16,1-15 0-16,3-20-6 15,7-15 0-15,0-17-4 0,14-8 1 16</inkml:trace>
  <inkml:trace contextRef="#ctx0" brushRef="#br0" timeOffset="95694.9823">25248 12334 28 0,'7'-4'14'0,"7"11"-7"0,-6 0 22 16,-8 11-26-16,-11 17 0 15,0 1 4-15,-6 13 0 16,3 18-9-16,3 11 1 15,0 6 4-15,4-3 1 16,4-14-3-16,-1-3 0 0,4-25-7 16,0-11 0-16,0-21-7 15,4-14 0-15</inkml:trace>
  <inkml:trace contextRef="#ctx0" brushRef="#br0" timeOffset="96100.0823">25107 12433 40 0,'-10'-25'20'0,"17"-10"-24"16,0 24 32-16,10 0-29 15,8-3 1-15,7 0 0 16,7 4 0-16,6-1 0 16,1 4 0-16,-3 3 0 15,3 15 1-15,-15 10 0 16,-17 11 0-16,-14 7-1 15,-14 7 1-15,-14 3 0 16,-14 4 1-16,-4-14-1 16,4-8 0-16,-1-9-1 0,11-8 1 15,-3-11 0-15,7-6 0 16,14-8 1-16,7-3 0 16,0 3 0-16,7 1 1 15,10 3-1-15,4 10 1 16,8 11-1-16,6 11 1 15,4 3-2-15,-1 11 1 16,5 7-1-16,-1 0 0 16,0-4-2-16,0-3 1 15,11-11-4-15,-10-7 1 0,-1-10-7 16,-3-7 0-16,-4-8-5 16,-14-24 0-16</inkml:trace>
  <inkml:trace contextRef="#ctx0" brushRef="#br0" timeOffset="96610.5647">25742 12104 40 0,'-14'-31'20'0,"18"34"-25"0,-4 4 34 16,3 4-30-16,1 10 1 16,-1 4 0-16,1 3 1 15,6 0-1-15,-6 0 0 16,-1-6 0-16,-3-5 1 15,-3-3 0-15,-1 0 0 16,-10-7-1-16,11 1 0 16,-1-8 0-16,1-4 0 15,-1-3-1-15,4-4 1 0,4-6-1 16,3-4 0-16,10-4 0 16,1-3 1-16,3 3 0 15,11 0 1-15,-7 4 0 16,-1 7 0-16,-3 7 0 15,-3 7 0-15,-7 7 0 16,-11 11 1-16,-4 13 0 16,1 1 0-16,-1 7 0 15,1 0 0-15,-5-4-3 16,16 0 0-16,-1-7-11 16,7-6 0-16,0-15-1 15,-14-18 1-15</inkml:trace>
  <inkml:trace contextRef="#ctx0" brushRef="#br0" timeOffset="96731.601">26261 12648 36 0,'-25'-29'18'0,"85"72"-61"0,-60-50 34 15</inkml:trace>
  <inkml:trace contextRef="#ctx0" brushRef="#br0" timeOffset="98262.6069">27312 12545 40 0,'-11'0'20'0,"4"-28"-18"16,7 28 21-16,0 0-22 15,7 4 0-15,4-1 0 16,0 4 1-16,-1 14-2 15,1 8 0-15,6 2 1 16,-2 12 1-16,2 10 0 16,4 0 0-16,1-8 0 15,-5-6 0-15,-3-3 0 16,4-8 1-16,0-11-1 16,-8-2 0-16,-10-5-6 15,11-3 1-15,-11 0-10 16,0-3 1-16,-7-1-2 0,-4-13 0 15</inkml:trace>
  <inkml:trace contextRef="#ctx0" brushRef="#br0" timeOffset="98474.3682">27555 12595 47 0,'0'-25'23'0,"8"18"-34"0,-8 11 49 0,-8 10-38 16,-13 14 0-16,-21 14 2 15,-4 11 1-15,-7 4-4 16,-7-1 1-16,4-7 0 16,10 1 1-16,7-11-2 15,11-8 1-15,17-13-7 16,18-14 1-16,18-15-7 16,14-10 1-16</inkml:trace>
  <inkml:trace contextRef="#ctx0" brushRef="#br0" timeOffset="99463.3306">28176 12665 37 0,'0'-24'18'0,"0"-8"-17"16,0 25 28-16,-7 0-27 15,-7 3 0-15,-21 8 1 16,3 6 0-16,-10 12-3 16,-8 2 0-16,8 12 3 15,3 9 0-15,8 5-2 16,2-8 1-16,19-3-1 15,3 7 0-15,17-11-1 16,8 0 1-16,10-6-1 0,4-5 1 16,7-3-5-16,-1-10 0 15,5 0-7-15,-11-15 1 16,-4 1-4-16,-18-8 1 16</inkml:trace>
  <inkml:trace contextRef="#ctx0" brushRef="#br0" timeOffset="99585.9157">27866 12764 46 0,'-21'4'23'0,"42"3"-34"0,-3-4 45 0,3 8-40 15,10-1 0-15,19-3-17 16,10 1 1-16</inkml:trace>
  <inkml:trace contextRef="#ctx0" brushRef="#br0" timeOffset="99854.3957">28536 12634 24 0,'14'-25'12'0,"11"0"1"15,-14 18 11-15,-8 4-22 16,4 6 1-16,-7 8 2 15,-7 10 0-15,-3 11-6 16,-12 21 1-16,-6 10 4 0,-4 11 0 16,1 0-1-16,2-3 0 15,1-8-1-15,18-6 0 16,-5-15-6-16,15-14 0 16,15-17-9-16,2-18 1 15</inkml:trace>
  <inkml:trace contextRef="#ctx0" brushRef="#br0" timeOffset="100080.1772">28797 12549 42 0,'-17'0'21'0,"6"21"-21"16,4-7 30-16,3 11-29 16,-6 17 0-16,-8 15 0 15,8 3 1-15,-1 3-2 16,-10 8 0-16,10-15 2 15,-6-6 0 1,-5-8-8 0,5-17 1-16,6-8-7 15,1-13 1-15,-1-11-2 16,-10-14 0-16</inkml:trace>
  <inkml:trace contextRef="#ctx0" brushRef="#br0" timeOffset="100573.9007">28550 12574 43 0,'7'-25'21'0,"15"4"-29"0,-5 17 47 0,15 4-39 16,0 0 0-16,6 0 0 16,-6 4 1-16,-4 3-1 15,4 7 0-15,-11 0 0 16,-14 4 1-16,-3 3-1 15,-8 4 1-15,-13 3-1 16,-22-4 0-16,4 5-1 16,-11-8 0-16,-7-7 0 15,14-3 0-15,7 6 0 16,15-6 0-16,6 6 2 16,11 5 0-16,7-1 1 15,7 7 1-15,15 11 0 16,-1-4 0-16,3 7 1 15,1-6 0-15,-4-5-5 0,4-6 0 16,-4-4-5-16,4-10 1 16,-4-1-10-16,1-6 1 15,-5-22-1-15,-6-10 1 16</inkml:trace>
  <inkml:trace contextRef="#ctx0" brushRef="#br0" timeOffset="101189.691">29132 12309 25 0,'0'0'12'0,"7"-3"-9"16,-7 3 23-16,0 0-24 15,4-4 1-15,-4 4 0 16,7-4 1-16,-7 4-5 15,11 0 0-15,-11 0 3 0,0-7 0 16,0 7-1-16,0-7 0 16,0 0-1-16,0-7 1 15,7-3-1-15,-4-1 0 16,-3-3 0-16,7 3 0 16,4 0 0-16,-8 1 1 31,4-8-1-31,-3 4 1 15,7 0 0-15,-4 3 0 16,3 4 0-16,-10 7 0 0,11 3 0 16,-4 8 1-1,-4 10 0-15,-3 11 1 0,0 10-1 16,-3 11 1-16,3 3-1 16,-11 8 0-16,4-1-1 15,-3 8 1-15,-8 6-1 16,7 8 0-16,-10-1-1 15,7-9 1-15,0-12-5 16,3-10 0-16,11-18-6 16,0-14 1-16,11-14-5 15,-4-35 1-15</inkml:trace>
  <inkml:trace contextRef="#ctx0" brushRef="#br0" timeOffset="101445.0514">29281 12189 38 0,'-22'-42'19'0,"47"6"-25"0,-18 29 33 16,21 0-28-16,-14 4 1 16,15 3-1-16,-1 0 1 15,-3 3 0-15,-8 8 0 16,4 10 0-16,-10 7 0 16,-4 8 0-16,-14 6 0 15,-4 0 0-15,-20-3 1 16,-8-4-1-16,-14-6 1 15,11-5 0-15,3-6 1 16,4-15-2-16,13-10 1 16,8-10-6-16,14-8 0 0,25-10-5 15,10-18 0-15</inkml:trace>
  <inkml:trace contextRef="#ctx0" brushRef="#br0" timeOffset="116442.9119">9818 12651 20 0,'0'-42'10'15,"24"10"-10"-15,-16 22 11 0,2 6-10 16,-3-3 0-16,4 0 3 16,-4 3 0-16,-7 4-4 15,0 0 1-15,0 7 4 16,-4 15 0-16,1 9 0 15,-8 12 0-15,8 13-1 16,3 4 1-16,0-3-2 16,0-1 1-16,0-7-2 15,0-3 1-15,0-7-1 16,0-11 0-16,0 1 0 16,0-12 1-16,0-10-1 15,0-7 1-15,3-17-1 16,8-12 0-16,-1-6-2 0,1-18 1 15,7 4-2-15,-4-1 1 16,3 8-1-16,-3 10 0 16,8 8-1-16,-5 13 0 15,-6 7 0-15,-1 15 1 16,1 14-1-16,-7 7 0 16,-1 3 1-16,1 4 0 15,-1-1 1-15,1 1 0 16,3 0 1-16,0-7 0 0,-4-8 0 15,4-2 1-15,0-5-2 16,0-3 0-16,4-3-6 16,0-11 0-16,10-7-7 15,-4-11 1-15</inkml:trace>
  <inkml:trace contextRef="#ctx0" brushRef="#br0" timeOffset="116803.3842">10820 12732 20 0,'7'-7'10'0,"-7"18"-4"16,-7-4 8-16,0 11-10 15,-11 6 0-15,-10 1 3 16,-4-4 1-16,-14 4-10 15,4 3 1-15,-8-3 6 0,5-4 0 16,-5-7-2-16,11-7 1 16,4 0-2-16,7-3 1 15,10-1-1-15,1 1 1 16,13 3-1-16,8 3 0 16,6 4-1-16,15 1 1 15,7-1-1-15,6 3 0 16,12 1-2-16,6-4 0 15,4-10-4-15,-7-4 1 0,11-7-6 16,-8-4 0-16,4 0-3 16,-18-6 0-16</inkml:trace>
  <inkml:trace contextRef="#ctx0" brushRef="#br0" timeOffset="117224.6041">11247 12623 25 0,'-15'-18'12'0,"12"4"-9"16,3 14 20-16,0 0-20 15,0 0 0-15,0 0 1 16,0 0 1-16,3 4-7 0,-3-1 1 16,0 11 3-16,0 4 1 15,0 0-2-15,0 3 1 16,0 0-1-16,0 7 1 16,0 8-1-16,0 2 0 15,-3 8-1-15,-4 14 1 16,-7 0-1-16,-7 21 1 15,-4 15-1-15,7 6 1 16,4-14-1-16,11-14 1 0,3-21 1 16,7-18 0-16,7-17-1 15,0-22 0-15,0-20-5 16,-3-12 0-16,-1-13-8 16,-6-7 1-16</inkml:trace>
  <inkml:trace contextRef="#ctx0" brushRef="#br0" timeOffset="117524.2511">11165 12679 14 0,'22'-14'7'0,"16"11"0"15,-31-1-3-15,4 1 1 16,-4-1 1-16,4 1 5 15,3 3 0-15,3 3-13 16,1 4 0-16,-4 7 8 0,7 15 1 16,-7 2-3-16,1 12 0 15,-15-4-3-15,-8-1 0 16,-13-6 0-16,-10-7 0 16,-8-4 0-16,-7-3 0 15,0-8-1-15,-3-6 1 16,10-8-5-16,7 1 1 15,22-4-8-15,13-8 0 16</inkml:trace>
  <inkml:trace contextRef="#ctx0" brushRef="#br0" timeOffset="117631.5007">11695 12912 37 0,'-32'-46'18'0,"35"75"-58"16,-6-22 27-16</inkml:trace>
  <inkml:trace contextRef="#ctx0" brushRef="#br0" timeOffset="120211.914">12305 12517 7 0,'-7'-25'3'0,"7"15"-2"16,0 10 3-16,0 0-5 16,0 0 1-16,0 0 6 15,0 0 0-15,3-4-5 16,4-3 1-16,8-3 4 15,2-1 0-15,1-3 1 16,3 3 0-16,0 4-3 16,4 7 0-16,0 0-2 15,-4 7 0-15,-4 4-1 16,-3 7 1-16,4-4-2 16,-14 7 1-16,-8 4 0 0,-3 10 0 15,-11 0 0-15,-6-3 1 16,3 3-1-16,-18 1 1 15,7-1-1-15,-3-7 1 16,14-7-1-16,-1 0 0 16,12-7 0-16,-1-3 1 15,11 3-7-15,11-3 1 16,3 6-7-16,4 8 1 16</inkml:trace>
  <inkml:trace contextRef="#ctx0" brushRef="#br0" timeOffset="120360.62">12344 13300 34 0,'10'-3'17'0,"18"17"-18"16,-17-7 26-16,-4 7-33 16,7 4 1-16,-3 10-12 15,-4-7 1-15</inkml:trace>
  <inkml:trace contextRef="#ctx0" brushRef="#br0" timeOffset="133273.2036">23897 13784 13 0,'4'-14'6'0,"27"-15"2"16,-16 22 6-16,-1-7-13 15,7 0 0-15,-4 0 2 16,1 0 0-16,-11-4-3 15,-3 4 1-15,-8 0 3 16,-10 3 1-16,-7 8 0 16,-11 6 0-16,-3-3-1 15,-7 7 0-15,-4 0-1 16,10 4 0-16,8-4-2 16,3 0 0-16,18 0-1 15,11 4 1-15,14-4 0 16,6 3 0-16,1 1 0 0,3 0 0 15,4 3 0 1,0-4 0-16,-4 4-1 0,-7 4 1 16,-10 0 0-16,-8-1 0 15,-6-3 0-15,-8 1 1 16,-7-8-1-16,1-4 1 16,-8-6-3-16,-3-4 1 15,0 0-4-15,3-1 0 16,7 5-7-16,4 6 1 15,21 8-4-15,7-4 1 0</inkml:trace>
  <inkml:trace contextRef="#ctx0" brushRef="#br0" timeOffset="133379.3357">24218 13801 11 0,'-17'-10'5'0,"-8"10"-13"16,21 0 2-16</inkml:trace>
  <inkml:trace contextRef="#ctx0" brushRef="#br0" timeOffset="133770.2254">24176 13706 25 0,'-7'-18'12'0,"7"11"-13"16,0 7 24-16,3 0-20 15,1 4 0-15,-4 3 1 0,0 4 0 16,0 3-5-16,-4 0 0 16,1 0 4-16,-1 3 0 15,-3 1-2-15,7 0 1 16,7-1-1-16,-3-6 1 16,3 0-1-16,3-8 0 15,12-6 0-15,2-8 0 16,5 4-1-16,2-14 0 15,1-4-2-15,0 4 1 0,-8 0-1 16,1 7 0-16,-7 7 0 16,-8 7 0-16,-6 14 1 15,-4 3 0-15,-4 8 1 16,1 7 1-16,3 0-1 16,7-1 1-16,7-3-1 15,-3-10 0-15,13-11-4 16,8-10 0-16,3-11-6 15,1-8 1-15</inkml:trace>
  <inkml:trace contextRef="#ctx0" brushRef="#br0" timeOffset="134084.5602">24846 13745 12 0,'11'-32'6'0,"6"29"4"0,-13 3 1 16,-4 0-9-16,0 0 1 15,-4 3 2-15,-3 8 1 16,-3-1-6-16,3 4 1 16,-4 11 4-16,-7 10 0 15,4 15-1-15,-7 27 1 16,7 1-2-16,-7 10 1 15,7-17-3-15,0-4 1 16,3-14-1-16,4-11 0 16,-4-14-4-16,8-14 0 0,3-14-5 15,0-21 1-15,0-21-4 16,0-29 0-16</inkml:trace>
  <inkml:trace contextRef="#ctx0" brushRef="#br0" timeOffset="134293.9071">24716 13727 29 0,'-7'-46'14'0,"21"25"-10"15,0 18 26-15,0-4-30 16,11 3 1-16,6 4-1 16,8 0 1-16,0 7-2 15,-4 11 1-15,4-4 0 16,-14 0 1-16,-4 4-1 16,-18-1 1-16,-13 4-1 15,-15 1 0-15,-3-1 0 16,-7 0 1-16,-1 0-1 15,5-7 1-15,-1-7-5 16,21-7 0-16,11-10-6 16,11-1 0-16</inkml:trace>
  <inkml:trace contextRef="#ctx0" brushRef="#br0" timeOffset="134550.5496">25128 13791 30 0,'7'-7'15'0,"15"-7"-13"0,-22 14 22 0,0 0-23 16,0 3 1-16,-4 4 1 16,-7 7 0-16,4 11-4 15,0 14 1-15,-10 17 2 16,-1 11 1-16,-3 7-1 16,-7 4 0-16,10 0-1 15,-3-1 0-15,7-10-1 16,3-10 1-16,8-15-1 15,3-14 0-15,3-14-5 16,11-21 1-16,-3-17-7 16,7-22 0-16</inkml:trace>
  <inkml:trace contextRef="#ctx0" brushRef="#br0" timeOffset="134774.6828">25097 13745 36 0,'-4'-42'18'0,"15"27"-19"16,-4 8 28-16,7 0-27 15,3 0 1-15,12 0 0 16,2 4 0-16,5 10-2 16,-5 3 1-16,-2 8 0 15,-8 0 1-15,-11 3-1 0,-17 7 0 16,-17 4 0-16,-12-1 1 16,-2-2 0-16,-12-5 0 15,4-6 0-15,8-14 0 16,6-8-3-16,18-14 0 15,24 4-9-15,11 0 1 16</inkml:trace>
  <inkml:trace contextRef="#ctx0" brushRef="#br0" timeOffset="136335.3659">25555 13932 25 0,'11'-14'12'0,"17"-7"1"16,-14 10 11-16,7-14-22 15,-3 8 1-15,7-12 0 16,-1 1 0-16,-6-4-5 16,3 8 1-16,-10 3 2 15,3 3 1-15,-7 11-1 0,0 10 0 16,-7 12-1-16,0 2 1 16,0 8 0-16,3 10 0 15,8 7-1-15,0 1 1 16,6 3 0-16,-3-4 0 15,8-3-1-15,-5-4 1 16,1-3 0-16,-4-7 0 16,4-8-2-16,-4-10 1 15,0-3-6-15,-4-15 1 16,-6-10-7-16,-4-7 0 0</inkml:trace>
  <inkml:trace contextRef="#ctx0" brushRef="#br0" timeOffset="136547.0813">25968 13664 35 0,'7'-21'17'0,"11"10"-18"16,-15 14 26-16,-3 5-25 15,-3 9 0-15,-8 11 0 16,-10-3 1-16,-14 10-1 16,-1 8 0-16,-2 10 0 15,2 3 1-15,-6 1-1 16,10-12 1-16,4-6-1 15,10-7 1-15,8-11-4 16,3-7 0-16,17-10-7 16,8-18 0-16</inkml:trace>
  <inkml:trace contextRef="#ctx0" brushRef="#br0" timeOffset="136816.3063">26141 13438 23 0,'-4'-25'11'0,"15"15"-7"0,-11 10 12 0,0 0-13 16,3 7 0-16,4 3 2 15,8 8 1-15,-5 10-8 16,15 7 1-16,-11 1 4 15,7-1 1-15,-3-3-3 16,-8-1 1-16,1-2-7 16,3-8 0-16,-10-3-5 15,6-15 1-15</inkml:trace>
  <inkml:trace contextRef="#ctx0" brushRef="#br0" timeOffset="136982.7315">26314 13456 40 0,'-7'-7'20'0,"0"49"-28"16,0-25 37-16,-8 5-29 15,5 9 0-15,-18 1-5 16,-4 0 1-16,4-7 0 16,-4-1 0-16,0-3-6 15,4-10 0-15</inkml:trace>
  <inkml:trace contextRef="#ctx0" brushRef="#br0" timeOffset="137116.8191">26007 13643 38 0,'0'-15'19'0,"21"30"-24"0,-10-12 37 16,10-3-32-16,21 4 1 16,4-1-11-16,7-3 0 15,-4-3 4-15,-3-8 1 0</inkml:trace>
  <inkml:trace contextRef="#ctx0" brushRef="#br0" timeOffset="137567.7967">26458 13614 28 0,'-7'-31'14'0,"25"20"-8"0,-15 4 20 16,15 7-24-16,-11 3 0 16,4 5 2-16,3 2 0 15,3 8-5-15,-6 6 0 16,-11 12 3-1,0-1 1-15,-11 4-3 16,-10-7 1-16,-3-1-7 16,-8 12 1-16,-21 45-7 15,4-7 1-15</inkml:trace>
  <inkml:trace contextRef="#ctx0" brushRef="#br0" timeOffset="138001.9259">25756 13561 29 0,'-24'-10'14'0,"-1"42"-5"0,14-25 20 0,-13 3-26 15,-8 11 0-15,0 4 2 16,4 3 0-16,3 1-7 15,1 13 0-15,-5 32 5 16,12 7 0-16,6-3-2 16,8-11 0-16,3-7 0 15,7-7 0-15,3-11 0 16,4 0 1-16,0-14-4 16,4-3 0-16,-4-11-9 15,7 0 1-15,-3-7-3 16,-4-28 0-16</inkml:trace>
  <inkml:trace contextRef="#ctx0" brushRef="#br0" timeOffset="142596.6529">23156 13350 21 0,'14'-11'10'0,"15"-17"-2"15,-22 17 11-15,3-3-15 16,-3-3 0-16,0-1 2 16,0 0 1-16,1 4-9 0,-8 0 1 15,-15 4 5-15,-13 2 0 16,-11 12-3-16,-14 3 1 15,-3 18-2-15,-15-1 1 16,15 5-1-16,3 2 0 16,18 5-1-16,10-5 1 15,25 1 0-15,21-4 1 16,15 1-1-16,13-5 0 0,22 5 1 16,-15-5 1-1,0 4-1-15,-3 1 0 0,-17-5-1 16,-12 5 1-16,-17-1 0 15,-10 0 1-15,-22-3-1 16,-10-4 1-16,-18-3-1 16,4-8 1-16,-4-6-5 15,10-4 0-15,15-7-6 16,21-4 0-16,14-3-4 16,18 0 0-16</inkml:trace>
  <inkml:trace contextRef="#ctx0" brushRef="#br0" timeOffset="142912.5917">23350 13604 40 0,'4'-4'20'0,"35"11"-29"0,-25 0 38 16,0-3-29-16,4 3 0 16,-1 3 0-16,4 1 1 0,1-4-1 15,-1 0 0-15,3 0-3 16,5 4 1-16,2-4-8 15,-6 0 1-15,-7 0-1 16,-8-7 0-16</inkml:trace>
  <inkml:trace contextRef="#ctx0" brushRef="#br0" timeOffset="143032.648">23326 13780 36 0,'-43'0'18'0,"47"7"-19"15,6-7 37-15,19 0-35 16,17 0 0-16,3 0-4 15,11 4 1-15,7 3-8 16,3 3 0-16</inkml:trace>
  <inkml:trace contextRef="#ctx0" brushRef="#br0" timeOffset="144444.2413">26832 13297 20 0,'-10'-14'10'0,"24"3"-10"0,-14 11 11 16,0 4-11-16,3 3 1 16,1 10 3-16,-4 8 0 15,7 7-2-15,-7 14 1 16,0 14 3-16,-7 7 1 0,-4 21 0 15,-6 21 0-15,13 18-2 16,-6 4 0-16,-1-4-10 16,11-11 0-16,3-14-7 15,-6-38 1-15</inkml:trace>
  <inkml:trace contextRef="#ctx0" brushRef="#br0" timeOffset="145013.7361">22694 12835 36 0,'-14'-39'18'0,"11"71"-20"16,-1-15 28-16,-3 19-25 16,0 16 1-1,-25 90 3 1,-3 13 0-16,-7 0-5 16,13 18 1-16,12-18 0 15,10-17 1-15,10-18-10 16,15-25 0-16,-1-28-4 15,1-39 1-15</inkml:trace>
  <inkml:trace contextRef="#ctx0" brushRef="#br0" timeOffset="145703.2535">27824 13805 28 0,'0'-11'14'0,"-11"-6"-11"0,4 17 14 0,-4 0-16 16,-17 0 1-16,-4 10 0 15,-10 4 0-15,-25 4-2 16,-4 0 1-16,8-1 2 16,-4-3 1-16,14-3-1 15,7-1 0-15,21-6-1 16,15 0 1-16,10-1-2 15,10 1 0-15,22 3-1 16,18 3 0-16,-8 1 0 16,0 6 0-16,4 5-5 15,-4 2 0-15,1 12-6 16,-8-1 0-16</inkml:trace>
  <inkml:trace contextRef="#ctx0" brushRef="#br0" timeOffset="145988.6023">28307 13780 28 0,'-7'-14'14'0,"-7"14"-14"0,7 4 17 16,-7-1-17-16,-15 8 1 15,-20 3 2-15,7 3 1 16,-8 1-4-16,1-4 1 15,10-3 3-15,7-4 0 16,11-4-1-16,14 4 0 0,7 4-1 16,7 0 1-16,14 6-2 15,18 8 1-15,-4 10-3 16,4 11 0-16,0-4-9 16,10 1 0-16,1-5-1 15,-8-23 0-15</inkml:trace>
  <inkml:trace contextRef="#ctx0" brushRef="#br0" timeOffset="146408.7831">28741 14126 33 0,'-11'-53'16'0,"39"11"-20"16,-24 24 29-16,14-3-25 0,-8-7 1 15,1-4 0-15,-1 0 1 16,1-7-3-16,3 8 0 16,-3 2 2-16,-8 5 1 15,8 2-1-15,-1 12 1 16,-3 6-1-16,-3 15 0 15,3-1 0-15,4-2 1 16,-11 34-1-16,0 18 0 0,-11 25 0 16,4 13 0-16,-7 12 0 15,-14 24 1-15,6-7 0 16,1-14 0-16,4-8 0 16,-1-23 1-16,7-19-1 15,8-17 0-15,-4-25-5 16,7-21 1-16,10-25-8 15,-3-24 1-15,15-11-4 16,6-14 0-16</inkml:trace>
  <inkml:trace contextRef="#ctx0" brushRef="#br0" timeOffset="146664.7913">28811 13889 39 0,'-3'-67'19'0,"13"29"-27"16,1 27 36-16,10-3-28 15,7 0 0-15,4 7-1 16,0 7 1-16,-4 0 0 16,-7 3 0-16,0 11 0 0,-3 15 0 15,-18 9 1-15,-3 12 1 16,-22 13-1-16,4-6 1 16,-8-8 0-16,-2 1 0 15,-8-15 0-15,7-7 0 16,4-14-1-16,7-14 0 15,7-17-5-15,14-19 1 16,10-13-9-16,22-1 1 16</inkml:trace>
  <inkml:trace contextRef="#ctx0" brushRef="#br0" timeOffset="146770.5022">29393 14020 39 0,'-49'-18'19'0,"35"47"-62"15,17-26 30-15</inkml:trace>
  <inkml:trace contextRef="#ctx0" brushRef="#br0" timeOffset="147625.3938">30487 13925 26 0,'18'-18'13'0,"17"-24"3"0,-28 28 14 16,4 3-27-16,3 1 1 15,0-1 1-15,-7 4 1 16,-7-7-8-16,-7 7 0 16,-11 7 4-16,-7 0 1 15,-6 0-3-15,-5 3 1 16,-2 8-2-16,6-1 0 0,7 5 0 16,11 2 0-16,14 1-1 15,11 3 1-15,10-3 0 16,7 3 0-16,11 3 0 15,0 8 1-15,-11 3 0 16,-7 11 1-16,-17-7 0 16,-15 7 1-16,-10-7-1 15,-11 3 1-15,-14-10-1 16,0-11 1-16,-3-7-4 16,10-10 0-16,11-15-8 15,17-17 1-15,18-7-5 16,18-22 1-16</inkml:trace>
  <inkml:trace contextRef="#ctx0" brushRef="#br0" timeOffset="147853.5959">30695 13840 41 0,'-7'0'20'0,"14"7"-25"0,-7 0 37 16,0 7-32-16,0 11 0 15,0 14 0-15,0 14 0 16,-7 17 0-16,4 8 0 15,-15 14 0-15,0 6 1 16,-6-2-1-16,2-8 1 16,5-11 1-16,-4-17 0 15,-1-21-5-15,5-14 1 16,-1-25-7-16,8-21 0 16,10-18-3-16,10-17 0 0</inkml:trace>
  <inkml:trace contextRef="#ctx0" brushRef="#br0" timeOffset="148062.0289">30663 13826 40 0,'4'-32'20'0,"24"-7"-27"16,-10 29 40-16,3 3-34 15,7-4 1-15,7 8-1 16,4 6 1-16,-7 8 0 16,-11-1 0-16,0 1 0 15,-17 10 0-15,-11 11 0 16,-21 7 1-1,-25 38 0 1,3-20 0-16,4-15-4 16,15-14 0-16,17-14-7 15,14-7 0-15</inkml:trace>
  <inkml:trace contextRef="#ctx0" brushRef="#br0" timeOffset="148737.0509">31189 14108 36 0,'0'11'18'0,"-3"-18"-16"0,6-4 26 16,4 1-28-16,-3-1 1 15,6-3 1-15,1-7 0 16,-11 0-2-16,0-4 0 16,-11-3 2-16,1-1 0 0,-4 5-1 15,-11 6 0-15,-3 11-1 16,-4 11 1-16,0 13-2 15,-7 11 1-15,4 11-1 16,7 7 1-16,7-4 0 16,14 1 0-16,7-8 0 15,7-10 1-15,14-8 0 16,0-13 1-16,11-8-1 16,7-10 0-16,-4-10 1 15,0-8 0-15,-7 0-2 16,-7 0 1-16,1 4-2 15,-12 7 1-15,-10 7-2 16,-3 7 1-16,-4 10-1 16,0 15 1-16,3 7-1 15,4-1 1-15,7 5 0 16,4-1 1-16,6 0 0 16,-3-10 1-16,8-8-2 15,-8-6 0-15,3-15 0 0,5-14 1 16,-1-6-2-16,3-8 0 15,5 0 0-15,-5 4 0 16,-6 7 2-16,0 13 0 16,-8 19 1-16,-6 14 0 15,-8 20 1-15,-3 12 0 16,0 3 0-16,-4 0 0 16,4-7-1-16,0-8 0 0,4-13 0 15,3-18 1-15,3-14-2 16,4-18 0-16,8-24 0 15,-1-8 0-15,3 1-1 16,-3 0 1-16,4 6-1 16,-4 11 0-16,4 8 0 15,-1 13 1-15,5 11 0 16,2 10 0-16,12 8-6 16,-1 3 0-16,7 4-6 15,-3-4 1-15</inkml:trace>
  <inkml:trace contextRef="#ctx0" brushRef="#br0" timeOffset="149113.3475">32025 14031 28 0,'-14'-25'14'0,"7"-3"-6"0,7 21 18 16,0-4-25-16,0 0 0 15,-4 1 0-15,-6 3 1 16,-8 3-3-16,4 8 0 16,-7 3 2-16,0 0 1 15,-4 4-1-15,4-4 0 16,7 7 0-16,0 3 0 16,10 8 0-16,18 0 1 15,-3-4-1-15,3 4 0 16,7-4-1-16,4 7 1 15,-8 0-1-15,-2 0 1 0,-12 1 0 16,-10 2 0-16,-11-6-1 16,-10 0 1-16,-11-8 0 15,-3-10 1-15,0-7-3 16,17-10 1-16,7-4-6 16,18-4 0-16,18 0-6 15,3 8 0-15</inkml:trace>
  <inkml:trace contextRef="#ctx0" brushRef="#br0" timeOffset="149265.4313">32057 14158 45 0,'-7'7'22'0,"10"10"-29"0,1-10 38 16,-1 4-33-16,1 3 0 15,-4 7-9-15,0-3 1 16,3-8 5-16,5-6 0 15</inkml:trace>
  <inkml:trace contextRef="#ctx0" brushRef="#br0" timeOffset="149397.7377">32272 13770 39 0,'-25'-4'19'0,"15"25"-24"0,10-7 32 0,3 7-45 16,4 4 1-16,0-11-3 15,18-3 1-15</inkml:trace>
  <inkml:trace contextRef="#ctx0" brushRef="#br0" timeOffset="149654.3798">32501 13833 20 0,'0'7'10'0,"4"-7"-8"16,-4 0 14-16,0 4-11 15,3 3 0-15,1 7 3 16,-8 7 1-16,-10 11-12 16,-10 14 1-16,-12 6 6 15,-2 8 1-15,6-3-3 16,4-4 0-16,6-4-2 16,12-10 0-16,6-4 0 0,8-3 0 15,3 0 0-15,11-8 0 16,6-2-7-16,8-12 0 15,0-17-3-15,-1-14 0 16</inkml:trace>
  <inkml:trace contextRef="#ctx0" brushRef="#br0" timeOffset="149894.5375">32110 14129 40 0,'3'-7'20'0,"61"-14"-28"15,-47 14 36-15,8 4-28 16,7-1 1-16,0 11 0 16,-1-3 0-16,1 3-3 15,0 0 0-15,0 0-4 16,-1-4 1-16,-2-6-5 15,2 3 0-15</inkml:trace>
  <inkml:trace contextRef="#ctx0" brushRef="#br0" timeOffset="151153.9089">32554 14179 37 0,'4'-18'18'0,"-1"-10"-22"16,-3 28 34-16,0 3-30 16,0 4 1-16,-3 11-1 15,-1 3 1-15,1 8-2 16,-4 2 1-16,3-3 0 15,1-3 1-15,3-7-1 0,0-4 1 16,7-3 0-16,7-8 0 16,3-14 0-16,12-3 0 15,6-10 0-15,7-5 0 16,-3-2-1-16,0 2 1 16,-7 12-2-16,-8 3 1 15,-13 10-1-15,-11 11 1 16,-11 4-1-16,-6 10 1 15,3 11-1-15,-8 3 0 0,8-7 0 16,-7 0 1-16,11 4-1 16,3 7 1-16,-4 3 0 15,0 1 0-15,1 6 0 16,-8 11 1-16,4-4-1 16,-4-6 1-16,4-8 0 15,-3-7 0-15,3-13-1 16,-1-8 1-16,-2-11 0 15,-8-10 0-15,-7-10 0 16,4-8 0-16,3-3 1 16,11-1 0-16,14 5-1 15,14-1 1-15,11 0-1 16,14-3 1 0,53 0-2-1,-4 10 1-15,-7 11-5 16,-7 7 0-16,-21 7-7 15,-7 11 0-15,-14 3-2 16,-18-7 0-16</inkml:trace>
  <inkml:trace contextRef="#ctx0" brushRef="#br0" timeOffset="151273.7447">33136 14556 57 0,'-60'-39'28'0,"75"82"-97"0,9-33 59 16</inkml:trace>
  <inkml:trace contextRef="#ctx0" brushRef="#br0" timeOffset="177201.9258">8513 14302 27 0,'-11'-39'13'0,"18"1"-10"0,-7 24 13 16,0-8-16-16,-11 8 1 15,1 0-1-15,-11 7 0 16,-8 4 1-16,-9 3 1 16,-12 7 0-16,-6 7 1 15,-1 0 0-15,1 3 0 0,7 8 0 16,3-4 0-16,14 4-2 15,14 0 1-15,18-1-1 16,14-6 1-16,18 3-2 16,21 0 1-16,7 1-1 15,7 2 1-15,4 8-1 16,-1 3 1-16,4 8-1 16,-17 13 0-16,-11-3 0 15,-22 0 1-15,-17-7 0 16,-24-7 0-16,-15-8 1 15,-10-2 1-15,-25-19-1 16,0-17 1-16,7-21-5 16,10-15 0-16,18 1-8 15,25 3 1-15,29 11-4 16,6 0 0-16</inkml:trace>
  <inkml:trace contextRef="#ctx0" brushRef="#br0" timeOffset="184393.7504">8375 11593 21 0,'-21'0'10'0,"21"-35"-2"0,7 21 11 16,-4-11-17-16,4 4 1 16,4-4 1-16,-4-3 0 15,7-4-5-15,4 7 0 16,-1-3 3-16,8 0 1 16,0 0-2-16,-11 3 1 15,0 4-1-15,-3 7 1 16,-4 3-1-16,3 11 0 15,-6 11 0-15,3-1 0 0,0 11-1 16,3 11 1-16,1 3-1 16,0 8 0-16,6 3 0 15,-3-1 1-15,4-2-1 16,-7-4 1-16,3-11 0 16,-4 0 0-16,-3-7-4 15,-3-7 0-15,-1-7-5 16,-3-7 0-16,0-10-3 15,-3-8 0-15</inkml:trace>
  <inkml:trace contextRef="#ctx0" brushRef="#br0" timeOffset="184574.1023">8657 11392 24 0,'0'-32'12'0,"4"-10"-10"16,3 35 19-16,-4 3-19 16,1 1 1-16,-4 3 1 15,3-7 0-15,-3 10-5 16,-3 11 0-16,-11 11 3 15,0 3 1-15,-11 18-2 16,-3 3 0-16,-1 1 0 0,8 3 1 16,0-15-6-16,7-6 0 15,-4-11-6-15,11-14 1 16</inkml:trace>
  <inkml:trace contextRef="#ctx0" brushRef="#br0" timeOffset="184949.8743">8368 11272 19 0,'-18'18'9'0,"-3"-15"7"16,21-3 7-16,0 0-20 15,7-11 1-15,0-3 0 16,11-10 1-16,-4-12-7 16,4-17 1-16,3-7 3 15,0 4 1-15,7 0-3 16,0 6 1-16,-3 8-1 16,-11 3 0-16,0 11-1 15,-7 10 1-15,-3 4-1 16,-1 7 1-16,-3 7-1 15,4 4 0-15,10 6 0 16,0 4 1-16,7 11 0 0,8 14 0 16,2 3-6-16,8 0 1 15,7 11-5-15,-14-10 0 16</inkml:trace>
  <inkml:trace contextRef="#ctx0" brushRef="#br0" timeOffset="185311.222">9003 11603 36 0,'-14'-21'18'0,"24"-7"-24"15,-10 21 31-15,7-4-25 16,11-3 0-16,7 4 0 15,-4 3 1-15,4 0-3 16,-1 3 0-16,1 1-4 16,-11 3 0-16,-7 3-3 15,-10 8 0-15</inkml:trace>
  <inkml:trace contextRef="#ctx0" brushRef="#br0" timeOffset="185444.8529">8929 11783 36 0,'7'0'18'0,"56"-28"-24"0,-38 14 36 16,17-4-41-16,11-3 0 0,-7 7-8 16,7-7 0-16</inkml:trace>
  <inkml:trace contextRef="#ctx0" brushRef="#br0" timeOffset="185834.5989">9419 11593 28 0,'-10'-53'14'0,"41"-18"-17"16,-24 54 22-16,-3-4-20 15,-4-1 1-15,-7 1-1 16,-7 4 1-16,-7 3 2 16,-8 6 1-16,1 12-1 15,0 3 0-15,0 7 0 16,7 4 0-16,-1-1 0 15,12 5 1-15,-1 6-3 16,11 0 0-16,11-3 0 16,-1 7 0-16,8-8 0 0,-4-6 1 15,4-1-1-15,-1-6 1 16,5-4 0-16,-12-10 0 16,4-4-1-16,-10-4 0 15,-4-3-1-15,0 3 0 16,0 4 0-16,0 0 0 15,0 7 0-15,0 4 1 16,7 6 0-16,3 1 1 16,5 3 0-16,2-3 0 0,11-4-5 15,4-4 0-15,0 1-5 16,0-15 0-16</inkml:trace>
  <inkml:trace contextRef="#ctx0" brushRef="#br0" timeOffset="186104.696">9645 11399 37 0,'-18'-7'18'0,"25"35"-24"16,-7-17 31-16,0 6-25 15,0 1 1-15,4 7 0 16,-4-4 0-16,0 7-3 16,0 0 1-16,-4-3-2 15,-6 0 0-15,-8 3-1 16,0-11 1-16,4-6-1 15,0-4 1-15,0-14 0 16,11-11 1-16,6-10 3 16,11-4 0-16,0-3 1 0,4 0 1 15,3 3-1-15,7 4 1 16,4 3-2-16,0 8 0 16,0 2-8-16,-4 8 0 15</inkml:trace>
  <inkml:trace contextRef="#ctx0" brushRef="#br0" timeOffset="186569.5953">9895 11586 27 0,'-3'-14'13'0,"24"-39"-15"16,-14 39 19-16,0-7-17 15,-3-8 1-15,-4-2-1 16,-4 2 1-16,1 1-2 15,-4 3 1-15,-4 11 1 16,-7 4 0-16,-3 3 0 16,0 14 1-16,-7 7 0 15,0 7 0-15,3 4 0 16,7 3 0-16,1 4-1 16,10-11 1-16,3 0-1 15,4-7 0-15,7-7 0 16,4-7 0-16,6-10 0 15,-3-1 0-15,1-3-1 16,-5 3 1-16,-6 1-2 16,-4 10 1-16,-4 0-1 15,-3 10 1-15,0 8-1 0,-4 17 0 16,8 15 0-16,3-1 1 16,3 7 0-16,8-6 0 15,-4 6 0-15,0 4 1 16,-3 0 0-16,-4-3 1 15,-7 3-1-15,-11-11 1 16,-3-10-4-16,-4-4 1 16,-14-14-6-16,-3-21 0 0,7-10-3 15,3-11 0 1</inkml:trace>
  <inkml:trace contextRef="#ctx0" brushRef="#br0" timeOffset="187307.1666">10008 11469 20 0,'11'-10'10'0,"10"-8"1"16,-14 15 14-16,0-1-23 15,4 4 1-15,-8 7 0 16,-3 4 1-16,0 3-6 16,0 7 1-16,-10 0 3 0,-1 7 1 15,1-6-2-15,-5-5 1 16,5-3-1-16,-1 0 1 16,-3-10-1-16,7-8 0 15,4-10-2-15,6-10 1 16,8-1-1-16,10-7 0 15,4 8-1-15,-4 2 1 16,3 5-1-16,-2 6 0 16,-8 8 2-16,0 10 1 15,-7 7-1-15,-4 10 1 16,-6 8 0-16,-1 4 1 0,1-8 0 16,-1-7 0-1,4-3-1-15,0-8 0 0,0-6 0 16,7-15 1-16,0-10-2 15,0-7 1-15,11-11-1 16,-7 4 0-16,3-1-2 16,-4 12 1-16,1 6-1 15,-1 7 0-15,-2 11 1 16,-5 11 0-16,4 7 0 16,-3 10 1-16,-1 4 0 15,-3-4 1-15,7 4 0 16,-3-11 0-16,3-4 0 15,0-6 1-15,7-4-4 16,-3-11 0-16,-1-3-6 16,1-14 0-16,-4 0-3 15,0 3 0-15,0-3 0 16,-53 42 11 0,88-35 0-16,-49 32 0 15,4-4 6-15,-1 4 0 16,1-1 3-16,3 1 1 15,7-4-8-15,3 0 1 16,8-3-11-16,-4-4 1 16,4-7-3-16,-8-7 1 15</inkml:trace>
  <inkml:trace contextRef="#ctx0" brushRef="#br0" timeOffset="187459.3019">10336 11268 34 0,'-7'-17'17'0,"46"3"-24"16,-21 7 33-16,-1 3-32 16,5 8 0-16,-1-1-10 15,-7 1 1-15,-7 10 17 16,-4 3 1-16</inkml:trace>
  <inkml:trace contextRef="#ctx0" brushRef="#br0" timeOffset="187801.4308">10523 11508 35 0,'-7'-14'17'0,"25"14"-25"0,-7 4 36 15,-4 3-28-15,0 3 0 16,-7 11 0-16,-4 1 1 16,-3 2-1-16,-7 5 1 15,0-5 0-15,-4-3 0 16,4 1 0-16,3-5 1 15,1-3-1-15,6-10 1 16,8-15-2-16,6-13 1 16,5-12-1-16,9 1 1 15,1 0-2-15,0 10 1 16,3 4 0-16,4 14 0 16,-8 10 0-16,-2 19 1 15,-12 6 0-15,-3 3 0 0,-7 1 1 16,0 0 0-16,-3-7-2 15,-4-4 1-15,-4 4-11 16,-7 3 1-16,-6-7-2 16,-5-7 0-16</inkml:trace>
  <inkml:trace contextRef="#ctx0" brushRef="#br0" timeOffset="188163.7776">9938 12073 29 0,'3'-14'14'0,"15"3"-17"0,-8 11 23 16,-2 0-18-16,-1 4 1 15,3 3 2-15,4 3 1 16,4 11-7-16,3 8 0 16,0-1 4-16,-3 7 1 15,3 0-1-15,0-6 0 0,-3-1-2 16,3-4 1-16,-7-6-8 15,0-4 0-15,-7-3-5 16,-10-11 0-16</inkml:trace>
  <inkml:trace contextRef="#ctx0" brushRef="#br0" timeOffset="188313.1183">10206 12027 47 0,'-21'-35'23'0,"10"35"-31"16,4 7 43-16,-14 10-35 15,-4 8 1-15,-7 17-2 16,-3 8 0-16,-4 3-8 16,-3 10 1-16,0 1-4 15,17-40 0-15</inkml:trace>
  <inkml:trace contextRef="#ctx0" brushRef="#br0" timeOffset="190443.9154">12591 14521 23 0,'0'-11'11'0,"10"4"-10"15,-10 7 11-15,4-3-10 16,3-4 0-16,-7 0 4 16,0-4 0-16,3 1-6 15,-3-1 0-15,4 0 4 16,-1-6 0-16,1-4-1 15,-1 3 1-15,8 4-3 16,0 3 0-16,-8 4-1 16,15 0 1-16,-8 0-1 0,1 7 0 15,7 7 0-15,-8 7 1 16,11-3-1-16,-10 10 0 16,7 7 0-16,3 7 0 15,0 4 1-15,7 4 0 16,-3 6-1-16,-1-7 0 15,1-6 1-15,3-5 0 16,-6-9 0-16,6-12 0 0,-14-6-6 16,4-1 1-16,-8-28-7 15,-13-10 1-15</inkml:trace>
  <inkml:trace contextRef="#ctx0" brushRef="#br0" timeOffset="190640.1025">13007 14380 31 0,'-11'-39'15'0,"18"18"-12"16,-7 21 21-16,0 0-24 16,0 3 0-16,-10 8 1 15,-11 7 0-15,-18 13-2 16,0 12 1-16,-3 10 1 16,3 0 0-16,7-1-1 15,0-6 0-15,8-17-6 16,13-12 0-16,8-10-4 15,13-31 1-15</inkml:trace>
  <inkml:trace contextRef="#ctx0" brushRef="#br0" timeOffset="191118.7339">12605 14285 39 0,'-32'-43'19'0,"28"1"-26"16,15 24 36-16,10-10-31 16,0-7 1-16,8-4-5 15,-8 0 1-15,-7 0 5 16,11 1 1-16,-15 6-4 15,11 7 1-15,-14 11 2 16,7 14 0-16,-3 18 4 16,0 10 0-16,6 21-1 0,12 4 1 15,-8 0 0-15,10 0 0 16,8-4-5-16,-7 1 1 16,-4-15-10-16,-3-3 1 15,-25 0-2-15,-11-29 1 16</inkml:trace>
  <inkml:trace contextRef="#ctx0" brushRef="#br0" timeOffset="191674.5167">11469 14359 38 0,'7'-43'19'0,"-21"12"-28"0,3 31 38 16,-3 0-29-16,-14 7 0 15,-15 7-1-15,-6 10 0 16,-7-6 2-16,10 3 1 15,0 4-1-15,14 0 1 16,15-1-1-16,13 1 1 16,15-4 0-16,10-3 1 15,14-4-2-15,7 4 1 0,4-1-1 16,0 1 0 0,-11 3-1-16,-3 11 1 0,-11 3 0 15,-10 4 0-15,-18-4 0 16,-18 4 0-16,-10-7-3 15,-4-4 0-15,-10-10-5 16,10-8 0-16,11-10-6 16,17-14 1-16</inkml:trace>
  <inkml:trace contextRef="#ctx0" brushRef="#br0" timeOffset="192036.2674">11716 14517 35 0,'-7'-42'17'0,"17"32"-21"16,-10 10 29-16,7 3-25 16,-3 8 0-16,3 6-1 15,-7 4 1-15,0 1 1 0,-7 9 1 16,3 1-1-16,1 0 1 16,-1-4 0-16,1-7 1 15,-4 0 0-15,7-10 0 16,0-11-1-16,10-11 0 15,8-6-2-15,-4-11 1 16,0-8-4-16,4-3 1 16,-4 1-2-16,0 13 1 15,-7 7 0-15,-3 18 0 0,-1 18 3 16,1 10 0-16,3 15 2 16,14 2 1-16,4 1 1 15,6-7 0-15,8-14-4 16,0-18 0-16,7-18-9 15,-4-13 1-15,-3-5-4 16,-7-10 1-16</inkml:trace>
  <inkml:trace contextRef="#ctx0" brushRef="#br0" timeOffset="192516.8727">12079 14599 13 0,'0'3'6'0,"18"-10"-2"16,-15 0 4-16,1-4-6 15,-1-3 1-15,4-7 3 16,0 3 1-16,4 1-7 16,-4 3 0-16,4 3 4 15,-11 4 1-15,0 7-1 0,3 11 1 16,-3 13-2-16,-3 15 0 16,3 25-1-16,-7 10 1 15,3 10 0-15,-3 8 1 31,-4 28-1-31,8-35 1 16,-1-25-2-16,1-32 0 16,-1-25-4-16,4-24 1 15,0-21-6-15,0-29 1 16,4-20-1-16,-4-8 1 0,0 11 4 16,0 17 0-16,0 8 4 15,0 13 0-15,0 1 4 16,0 14 0-16,3 6-1 15,4 5 0-15,11 6-4 16,-7 7 0-16,10 4-2 16,7 11 1-16,-14-1 0 15,4 1 0-15,-8 7 0 16,-10 10 1-16,-10 7-1 16,-8 4 1-16,4 7-5 15,-11 3 1-15,15-3-7 16,-1-8 1-16,8 1-2 15,6-18 0-15</inkml:trace>
  <inkml:trace contextRef="#ctx0" brushRef="#br0" timeOffset="193056.1154">12372 14479 24 0,'0'-18'12'0,"0"22"-16"0,-4 3 20 0,1 7-14 16,-8 10 1-16,-3 12 3 15,4 24 0-15,-12 14-7 16,1 7 1-16,4 21 3 15,6 22 1-15,0-4-1 16,11-8 1-16,0-16-3 16,11-22 1-16,-11-28-2 15,4-22 0-15,-4-24-4 16,-4-35 1-16,4-18-7 16,-11-17 1-16,11-1 1 15,0-3 0-15,0 3 5 16,0 8 0-16,0 3 5 15,0 3 1-15,0-6 5 16,0 14 0-16,0 3-2 16,0 3 1-16,11 5-4 15,-7 6 0-15,6 7-3 0,11 8 1 16,4 13-1-16,0 11 0 16,3 18-1-16,4 6 1 15,-1 12-1-15,-6-4 1 16,-21 6 1-16,-4-2 0 15,-4-4-1-15,-21-8 0 16,-6-6-3-16,-1-14 1 16,0-11-7-16,11-11 1 15</inkml:trace>
  <inkml:trace contextRef="#ctx0" brushRef="#br0" timeOffset="193357.4563">12594 14239 11 0,'-3'-32'5'0,"6"-14"7"16,-3 36-2-16,0-5-6 16,0 8 1-16,0 7 3 15,0 7 1-15,-3 15-11 16,3 6 1-16,-18 21 7 15,-3 4 0-15,0 18-3 16,3 17 0-16,0 7-2 16,15 7 1-16,10-17-2 15,18-7 1-15,20-11-1 0,1-18 1 16,21-21-9 0,14-10 1-16,-3-14-3 0,-7-33 0 15</inkml:trace>
  <inkml:trace contextRef="#ctx0" brushRef="#br0" timeOffset="193611.9443">13233 14242 34 0,'21'-3'17'0,"28"13"-20"16,-38-6 29-16,3-1-25 15,11 8 1-15,-4 10 1 16,0 7 1-16,0 8-5 16,0 13 1-16,-10 11 3 15,-11 7 0-15,-11 7-1 16,-10-3 0-16,-11 3-12 16,-6-7 0-16,-44-21-1 15,12-43 0-15</inkml:trace>
  <inkml:trace contextRef="#ctx0" brushRef="#br0" timeOffset="194228.7904">9804 14482 31 0,'10'-32'15'0,"22"36"-11"0,-21-1 26 16,6 5-27-16,-3 2 0 15,4 1 3-15,0 3 1 16,6-4-9-16,12 1 1 16,6-8 5-16,4-3 0 15,0-3-4-15,7-4 0 16,-11 3-9-16,-7 8 0 16,-10 10-5-16,-11 4 1 15</inkml:trace>
  <inkml:trace contextRef="#ctx0" brushRef="#br0" timeOffset="194362.0237">9783 14800 61 0,'81'-60'30'0,"144"-21"-47"16,-165 70 61-16,32 7-69 16,17 11 0-16,-6 4-4 15,-22-11 0-15</inkml:trace>
  <inkml:trace contextRef="#ctx0" brushRef="#br0" timeOffset="195323.8199">14118 14320 38 0,'28'-67'19'0,"64"-60"-14"15,-64 95 19-15,11-3-24 16,3 3 0-16,8 4 1 16,-18 7 0-16,6 10-1 15,-13 11 0-15,3 14 2 16,-10 4 0-16,-7 14 0 0,-1 6 0 15,-10 1 0-15,0 4 1 16,-7-5-1-16,-7 5 1 16,-4-8-5-16,-3 0 0 31</inkml:trace>
  <inkml:trace contextRef="#ctx0" brushRef="#br0" timeOffset="195429.6685">14369 14987 46 0,'-11'3'23'0,"75"50"-66"16,-29-32 20-16</inkml:trace>
  <inkml:trace contextRef="#ctx0" brushRef="#br0" timeOffset="199964.5239">15632 14228 11 0,'-29'-3'5'0,"29"-40"-3"0,0 36 6 15,7 0-9-15,-3 0 1 16,7 7-6-16,-1 0 0 16</inkml:trace>
  <inkml:trace contextRef="#ctx0" brushRef="#br0" timeOffset="200953.1338">16337 14323 21 0,'0'-24'10'0,"0"3"-6"0,0 10 20 15,0 0-22-15,-3 1 1 16,-8-4 1-16,-10-4 0 16,-4 7-5-16,-7-3 0 15,-6 11 4-15,-5 6 1 0,-6 4-2 16,3 0 1-16,0 4-1 15,11 7 0-15,3-8-1 16,18 8 1-16,0 0-2 16,10-1 1-16,15 4-1 15,10-3 1-15,18-4-1 16,7 7 0-16,-4 7 0 16,0 4 1-16,-10 0-1 15,-4 0 0-15,-13-1 0 16,-15 5 1-16,-11-1 1 15,-10 0 0-15,-14-3-1 16,-15-7 1-16,4-4-5 16,4-10 1-16,14-11-8 15,17-11 0-15,22-10-3 16,17-11 0-16</inkml:trace>
  <inkml:trace contextRef="#ctx0" brushRef="#br0" timeOffset="201177.756">16454 14426 22 0,'7'0'11'0,"0"-11"-7"0,0 11 16 16,3 0-16-16,-3 0 0 16,-3 0 3-16,-1 4 0 15,1 10-8-15,-4 14 0 16,-4 11 6-16,1 24 0 16,-1 4-2-16,1 0 0 15,-1 4-1-15,-3-15 1 16,4-10-3-16,-4-7 0 15,7-14-3-15,-7-4 0 16,0-18-7-16,3-20 0 0,-7-33-3 16,4-31 0-16</inkml:trace>
  <inkml:trace contextRef="#ctx0" brushRef="#br0" timeOffset="201373.5186">16506 14267 40 0,'11'-4'20'0,"38"8"-29"16,-27-1 39-16,6 8-30 15,4 0 0-15,3-1 1 16,0 11 0-16,-3-3-1 16,-7-4 0-16,-18 7 0 15,-4-3 0-15,-31 21 0 16,-14 7 0-16,-8-1-1 16,4 1 0-16,8-10-4 15,2-12 0-15,15-10-5 0,21-14 0 16</inkml:trace>
  <inkml:trace contextRef="#ctx0" brushRef="#br0" timeOffset="202049.3209">17110 14489 42 0,'-11'-46'21'0,"15"22"-28"0,-4 24 37 15,-4-4-30-15,1-3 1 16,-4 0-1-16,-8 0 0 15,1 0-1-15,-7-4 1 16,-4 4 0-16,-6 7 1 0,-5 4-1 16,-2 3 1-16,-1 10 0 15,0 15 0-15,0 7 0 16,7 3 1-16,18 8-1 16,7-8 1-16,18-7 0 15,14-6 0-15,13-15-2 16,5-21 1-16,3-11-3 15,-4-10 1-15,-7-11-1 16,-7 0 0-16,-3 4-2 16,-11 3 1-16,0 7 2 15,-10 8 0-15,-4 10 1 16,-4 10 1-16,1 11 1 16,-8 8 0-16,8-1 0 15,6 7 0-15,4-3 0 16,-3 3 1-16,3-7-1 15,0-7 0-15,0-7-2 0,7-7 0 16,0-7-3-16,7-7 1 16,1-11-4-16,-1-6 1 15,3 2-1-15,-2 8 1 16,-5 4 3-16,-3 6 0 16,-3 0 3-16,-4 11 1 15,-4 11 2-15,-3 10 1 16,-3 7-2-16,3 4 1 15,0 3-1-15,3-6 1 16,8-8-2-16,-4-7 0 0,0-11-3 16,0-6 1-16,4-11-2 15,-8-14 0-15,1-11-2 16,-1-4 1-16,4 1 0 16,4 3 0-16,-4 8 2 15,0 9 0-15,4 5 1 16,3 6 1-16,0 11-1 15,7 0 1-15,7 0-7 16,4 0 1-16,7 4-6 16,0-1 1-16</inkml:trace>
  <inkml:trace contextRef="#ctx0" brushRef="#br0" timeOffset="202589.4963">17702 14482 37 0,'-21'-32'18'0,"21"11"-24"0,7 14 31 16,-3-3-25-16,-1-5 0 16,-3 5 0-16,0-1 0 15,-7 8-1-15,-3-1 1 16,-1 11 0-16,1-3 1 16,-5-1 0-16,8 8 0 15,4 3-1-15,10 0 1 16,3 4 0-16,8-1 0 15,3 5-1-15,0-1 0 16,4 0 0-16,-4 0 0 16,-7 7 1-16,-10-3 0 0,-11 3-1 15,-7-7 1-15,-7-3 0 16,-11-7 1-16,0-8 0 16,4-3 1-16,7-7 0 15,10-3 1-15,11-1 0 16,18 0 0-16,3 1-2 15,14-1 1-15,18 1-2 16,7-1 1-16,-3-3-1 16,6 0 0-16,-3-4-2 15,-7 1 1-15,-4-5-3 16,-17 1 1-16,-14-3-2 16,-8-1 1-16,-13 0 1 15,-11 7 1-15,0 8 2 16,-8 13 1-16,-2 1 2 15,10 10 0-15,-1 11 0 16,12 3 0-16,3 0-1 0,11 0 0 16,6-6-6-16,15-5 0 15,3-10-8-15,0-3 0 16,11-8-5-16,-3-3 1 16</inkml:trace>
  <inkml:trace contextRef="#ctx0" brushRef="#br0" timeOffset="203326.2587">19004 14390 35 0,'4'4'17'0,"10"14"-19"0,-14-4 28 0,-7 17-25 15,0 15 1 1,-4 14 1-16,-3 4 0 0,7-1-4 15,0-13 1-15,3-8 3 16,1-10 0-16,3-18-1 16,0-14 1-16,0-25-3 15,-4-17 1-15,4-18-2 16,0-4 0-16,4-6 0 16,3 6 0-16,0 15-1 15,0 7 1-15,7 6 1 16,-3 12 1-16,10 6-1 15,-4 11 1-15,8 10 0 16,7 5 1-16,3 2-4 16,11-3 1-16,0 4-8 0,3-1 1 15,-6 4-4-15,-15-14 1 16</inkml:trace>
  <inkml:trace contextRef="#ctx0" brushRef="#br0" timeOffset="203655.471">19350 14655 41 0,'21'-53'20'0,"46"7"-28"0,-49 29 38 0,10-1-30 15,4 4 0-15,-1 0-1 16,-2 0 1-16,-5 3-1 16,-6 4 1-16,-4 0-2 15,-10 0 1-15,-11 3-2 16,-11 1 1-16,4 3-1 15,-7 0 1-15,-4 0 2 16,-3 0 0-16,-4 0 2 16,7 3 1-16,-3 4 1 15,0 8 0-15,7 6 0 16,14 3 0-16,7 5-2 16,14 2 1-16,14-6-3 15,0-11 1-15,7-3-3 16,15-11 1-16,-4-7-5 15,3-4 1-15,-3-3-7 16,-11-4 1-16</inkml:trace>
  <inkml:trace contextRef="#ctx0" brushRef="#br0" timeOffset="203970.2135">19943 14323 44 0,'0'-24'22'0,"42"66"-30"0,-28-28 39 16,4 11-31-16,-4 7 0 16,3 6 0-16,-6 8 1 15,3 0-1-15,-7-7 0 0,0-4 0 16,0-10 1-16,4-7 0 16,-11-11 0-16,7-14-1 15,0-8 1-15,-4-6-1 16,8-10 1-16,-4-5 0 15,0 1 1-15,0 0-1 16,7-1 1-16,-3 5-1 16,-1 2 1-16,1 5-5 15,0 6 0-15,-1 8-9 16,4 13 0-16,-3 1-1 16,3 3 0-16</inkml:trace>
  <inkml:trace contextRef="#ctx0" brushRef="#br0" timeOffset="204301.2416">20489 14556 33 0,'-3'-35'16'0,"20"-7"-22"0,-13 31 31 16,-4 0-25-16,0 1 0 16,-4 3 2-16,1 0 0 15,-1 0-1-15,-3 3 0 16,0 8 1-16,-3 6 1 15,6 4-1-15,4 8 1 16,7-1-2-16,7-4 1 16,-3-3-1-16,7-3 1 15,-4-7-2-15,3-11 0 16,-3-8 0-16,-7-2 1 0,-7-4-2 16,-3-4 1-16,-4-3-1 15,0 3 0-15,0 4 0 16,-4 7 0-16,4 3-3 15,4 11 0-15,-1 0-6 16,8 7 0-16,3 0-1 16,7-7 1-16</inkml:trace>
  <inkml:trace contextRef="#ctx0" brushRef="#br0" timeOffset="204602.2015">20740 14412 38 0,'10'3'19'0,"8"1"-26"16,-14-4 40-16,3 10-32 16,-4 8 0-16,4 7 0 15,-3 3 1-15,-4 7-2 0,0 0 0 16,0-6 1-16,-4-15 1 16,1-4-2-16,-1-13 0 31,4-40 0-31,4 5 0 15,3 9 0-15,3 1 0 16,1 3-1-16,-1 4 1 16,8 4 0-16,3 6 1 15,4 4-5-15,0 0 1 16,-1 7-7-16,1 3 0 0,-7 5-1 16,-1 2 0-1</inkml:trace>
  <inkml:trace contextRef="#ctx0" brushRef="#br0" timeOffset="206523.7884">20292 14369 33 0,'-21'-28'16'0,"-18"10"-16"0,25 22 31 16,-4 3-28-16,-14 11 0 16,-14-1 1-16,1 8 0 15,-5 14-6-15,8 0 1 16,7 6 3-16,10 5 0 16,18-4-1-16,14-8 0 15,21-2-1-15,14-8 1 16,11-14-9-16,21-7 1 0,15 0-5 15,-1-17 0-15</inkml:trace>
  <inkml:trace contextRef="#ctx0" brushRef="#br0" timeOffset="206929.4539">20507 14419 25 0,'-25'-18'12'0,"-24"32"-2"0,28-17 15 16,-11 13-22-1,-7 18 0-15,-3 15 2 0,10 20 0 16,7 1-7-16,18-4 1 16,18-7 3-16,24-18 1 15,18-14-1-15,11-14 0 16,-4-14-2-16,-4-18 1 16,-14-10 1-16,-17-7 0 15,-25-8-1-15,-21 1 0 16,-14 10-1-16,-22 11 0 15,-6 7 0-15,6 14 0 0,1 10-6 16,13 8 0-16,26 3-7 16,17 0 1-16</inkml:trace>
  <inkml:trace contextRef="#ctx0" brushRef="#br0" timeOffset="207439.1386">20775 14419 23 0,'-14'3'11'0,"7"-3"-3"0,7 0 10 16,0-3-12-16,0-8 0 15,0 4 5-15,3 11 0 16,-3-4-13-16,4 7 0 15,7 10 9-15,-1 11 0 16,8 11-3-16,-4 7 1 16,4 4-3-16,-8-5 1 0,-3-9-2 15,-3-12 1-15,-4-10 0 16,-4-10 0-16,1-15-1 16,-1-10 1-16,8-18-1 15,6-10 1-15,22-11-2 16,7 4 1-16,-4 3-3 15,0 10 0-15,1 5-6 16,-5 13 1-16,-6 11-8 16,-7 10 0-16,-4 15-2 15,-25 3 1-15</inkml:trace>
  <inkml:trace contextRef="#ctx0" brushRef="#br0" timeOffset="208069.4521">21089 14708 44 0,'4'-4'22'0,"87"-49"-24"0,-59 36 45 15,3-4-43-15,-3-8 1 16,0-6 0-16,0 3 0 16,-8 4-3-16,-6-11 0 15,-11 4-1-15,-7 3 0 16,-11 4-1-16,-10 14 1 15,-14 14 0-15,-7 11 0 16,-1 17 3-16,-3 14 0 0,11 11 1 16,10 11 0-16,22-1 1 15,17-10 0-15,21-7 0 16,8-14 1-16,10-22-4 16,7-20 1-16,3-12-4 15,-7-6 1-15,-6-7-6 16,-15-7 0-16,-14 3-4 15,-14 0 0-15,-10 11 1 32,35 77 12-32,-89-116-2 15,36 53 0-15,10 0 7 16,4 3 1-16,11 4 4 16,6 4 1-16,8 6-5 15,0 8 1-15,3 10 0 16,-3 11 0-16,-8 14-3 15,-6 14 1-15,-1 0-2 16,-3-4 0-16,0-10-3 0,-3-11 0 16,-1-10-3-16,1-15 1 15,-4-13-2-15,-1-22 0 16,8-10 0-16,8-7 1 16,-1-8 3-16,3 1 0 15,11 7 2-15,4-1 1 16,7 11 0-16,7 4 1 15,-1 7-2-15,5 0 1 16,-1 3-6-16,-10 4 0 16,-4 4-9-16,-7 6 1 0,4 15-2 15,-18-1 1-15</inkml:trace>
  <inkml:trace contextRef="#ctx0" brushRef="#br0" timeOffset="208489.1828">21943 14542 43 0,'-7'-32'21'0,"35"22"-32"16,-25 13 43-16,-3 4-32 15,-3 7 1-15,-4 11-1 16,0 10 0-16,0 1 0 16,-4 3 0-16,4-8 0 15,4-10 0-15,3-3 0 16,0-7 1-16,7-18-1 15,0-11 1-15,3-7-1 16,1-6 1-16,-1-5-1 0,5 5 0 16,-5 9-1-16,4 8 1 15,0 18-1-15,-3 10 0 16,3 21 0-16,-3 4 1 16,6 10-1-16,-3 4 1 15,1 0 0-15,-5-7 0 16,-3 0 1-16,-7-7 0 15,-7-4 0-15,-11-7 0 16,1-3 1-16,-18-7 0 16,-22-15 0-16,-6-3 1 0,-4-14-2 15,-4-4 0-15,8-10-1 16,13 0 0-16,18 0-12 16,29 6 1-16,3-16-2 15,46 2 1-15</inkml:trace>
  <inkml:trace contextRef="#ctx0" brushRef="#br0" timeOffset="208581.5382">22306 14958 1 0,'-28'22'0'0</inkml:trace>
  <inkml:trace contextRef="#ctx0" brushRef="#br0" timeOffset="213249.6537">8481 16137 18 0,'-28'-7'9'0,"28"-15"-7"0,0 15 9 16,0 0-8-16,0-7 0 15,-4-3 4-15,0-5 0 16,4-2-8-16,-7-4 0 16,7-1 5-16,0 5 1 0,7-5-2 15,-3-6 0-15,3 3-2 16,4 4 0-16,6 7-1 16,-6 3 0-16,3 8 0 15,-3 6 0-15,3 11 0 16,3 11 0-16,4 14 1 15,1 10 0-15,2 14 0 16,1 1 0-16,7-1 0 16,3-3 1-16,-3-10-1 15,0-8 0-15,-4-3 0 16,-11-8 1-16,-2-3-2 16,-5-10 1-16,-3-18-7 15,-7-11 0-15,-3-6-5 16,-4-22 1-16</inkml:trace>
  <inkml:trace contextRef="#ctx0" brushRef="#br0" timeOffset="213461.6433">8752 15840 31 0,'-7'-7'15'0,"25"11"-20"0,-14-1 24 15,3 4-18-15,-7 4 1 16,-4 3 1-16,-3 14 0 15,-11 11-4-15,-13 11 1 16,-15 9 2-16,-11-2 1 0,4 3-3 16,4-11 0-16,0-10-6 15,20-14 1-15,19-15-4 16,17-17 0-16</inkml:trace>
  <inkml:trace contextRef="#ctx0" brushRef="#br0" timeOffset="213880.617">8393 15713 31 0,'0'-38'15'0,"7"-12"-20"0,-4 36 26 15,1-7-21-15,-4 0 0 16,0-4 2-16,0 0 0 16,0 1-2-16,7-1 0 15,0 7 2-15,0 8 0 16,3-4-1-16,5 3 1 15,-5 4-1-15,11 3 0 16,-3 4 0-16,3 4 0 16,4 7 0-16,-1 6 0 0,1 11 0 15,3 11 1 1,1-4-1-16,-1 11 1 0,0 0-1 16,4-7 0-16,-4-11-8 15,4-7 1-15,-4-14-5 16,-7-28 1-16</inkml:trace>
  <inkml:trace contextRef="#ctx0" brushRef="#br0" timeOffset="214435.8021">9257 16130 36 0,'-4'3'18'0,"4"-3"-22"16,0 0 31-16,4 0-27 15,3 4 0-15,4-1 1 16,-1-3 0-16,8-7-1 15,-4-7 0-15,18-4 1 16,-4-3 1-16,0 4-6 0,0 6 0 16,-7 25-6-16,-3-3 1 15</inkml:trace>
  <inkml:trace contextRef="#ctx0" brushRef="#br0" timeOffset="214932.6396">9945 16292 29 0,'-14'0'14'0,"14"-28"-10"15,7 10 19-15,3-17-23 16,4-8 1-16,4-9 0 15,-4-5 0-15,4 1-2 16,-4 3 1-16,4 10 0 16,-8 8 0-16,4 10 0 0,-3 15 1 15,-1 10-1-15,5 10 1 16,-5 19 0-16,8 6 0 16,-4 7 0-16,14 1 0 15,-3-5 0-15,-1 5 0 16,-2-8-1-16,6-3 1 15,0-4 0-15,0-10 1 16,-3 3-5-16,-7-7 1 16,-1 4-8-16,-6-11 0 15</inkml:trace>
  <inkml:trace contextRef="#ctx0" brushRef="#br0" timeOffset="215148.0959">10350 15770 36 0,'-24'-50'18'0,"17"47"-23"16,7 6 27-16,-7 8-23 16,0 10 1-16,0 11 2 15,-4 17 0-15,-10 4-2 16,-4 4 1-16,0-8 0 16,4 0 1-16,0-3-1 15,7-10 1-15,7-8-9 16,14-7 0-16,11-18-4 15,17-24 1-15</inkml:trace>
  <inkml:trace contextRef="#ctx0" brushRef="#br0" timeOffset="215396.5007">10573 15473 20 0,'-11'-3'10'0,"8"-1"-2"0,3 8 14 16,0 3-18-16,0 4 1 15,3 6 0-15,8 8 0 16,3 0-8-16,7 3 1 16,0-3 5-16,4-1 1 0,-4 1-5 15,-7-4 0-15,4-3-5 16,-4-8 0-16,4-6-4 15,-4-8 1-15</inkml:trace>
  <inkml:trace contextRef="#ctx0" brushRef="#br0" timeOffset="215545.5253">10809 15505 35 0,'-28'-7'17'0,"21"21"-21"16,3-3 32-16,-10 6-28 15,-3 8 1-15,-12-4 1 16,8-7 0-16,0 4-4 15,-4 0 1-15,-3-1-4 16,-4 5 0-16,1-8-5 16,-1-4 1-16</inkml:trace>
  <inkml:trace contextRef="#ctx0" brushRef="#br0" timeOffset="215665.2958">10350 15650 36 0,'4'-11'18'0,"31"-6"-24"0,-21 20 32 16,15 4-25-16,6 0 0 15,14 4-13-15,18 6 0 16,7-2 8-16,8-22 1 16</inkml:trace>
  <inkml:trace contextRef="#ctx0" brushRef="#br0" timeOffset="216026.2771">11155 15622 26 0,'-11'-29'13'0,"11"22"-7"16,0 11 19-16,-7 10-24 16,0 0 1-16,-3 14 0 15,-5 11 0-15,5 14-3 0,-1 14 0 16,1 0 2-16,6 0 1 16,4-7-1-16,0-11 0 15,4-10-3-15,3-10 1 16,0-8-6-16,3-14 1 15,4-18-4-15,-6-24 0 16</inkml:trace>
  <inkml:trace contextRef="#ctx0" brushRef="#br0" timeOffset="216312.9483">11335 15586 25 0,'3'-3'12'0,"-6"-1"-5"15,3 8 19-15,-7 6-23 16,3 5 0-16,1-1 2 16,-1 14 0-16,1 11-7 15,3 10 1-15,3 11 4 16,1 7 0-16,3 4-2 15,3-8 1-15,-3-10-1 16,0-7 0-16,0-7-5 16,8-11 0-16,-5-7-8 15,4-3 1-15</inkml:trace>
  <inkml:trace contextRef="#ctx0" brushRef="#br0" timeOffset="216913.8525">7969 15660 12 0,'7'0'6'0,"18"0"7"0,-18-3-3 16,0 3-6-16,0 7 1 16,4 7 4-16,-8 18 1 15,1 10-12-15,-4 22 0 16,-4 6 8-16,1 11 0 16,-8-10-2-16,8-8 0 15,-1-10-3-15,4-10 0 0,0-15-4 16,4-7 0-16,10-14-4 15,-4-21 1-15,1-21-5 16,3-15 0-16</inkml:trace>
  <inkml:trace contextRef="#ctx0" brushRef="#br0" timeOffset="217064.2229">8170 15671 28 0,'0'-7'14'0,"21"21"-8"15,-21-3 24-15,-7 10-30 16,4 14 1-16,-1 18 1 15,4 14 1-15,7 7-7 16,8 0 0-16,2 4-6 16,4-8 1-16</inkml:trace>
  <inkml:trace contextRef="#ctx0" brushRef="#br0" timeOffset="218370.4526">7066 15604 30 0,'-32'-21'15'0,"46"31"-14"15,-3-3 20-15,10 8-21 16,-3-5 1-16,14 4 0 0,6 0 0 16,12-3-1-16,6-4 1 31,25-7-3-31,-17 0 1 16,-15 0-7-16,-20 0 0 15,-22 4-1-15,-18 3 1 16</inkml:trace>
  <inkml:trace contextRef="#ctx0" brushRef="#br0" timeOffset="218564.7755">7137 15784 35 0,'-18'-25'17'0,"25"25"-25"16,-3 4 37-16,3 6-29 16,0 11 1-16,-4 15 0 15,-3 13 0-15,4 11-1 16,-4 4 1-16,0-4 0 15,-4 0 0-15,4-8-3 16,0-6 0-16,4-10-5 16,-4-19 1-16,0-10-4 15,3-14 0-15</inkml:trace>
  <inkml:trace contextRef="#ctx0" brushRef="#br0" timeOffset="218714.2677">7183 15865 28 0,'-4'-3'14'0,"11"20"-18"0,-3-10 25 16,6 11-19-16,11-4 0 16,11-3 1-16,3-8 0 15,4 1-9-15,7-1 0 16,-7 1-1-16,0-1 0 16</inkml:trace>
  <inkml:trace contextRef="#ctx0" brushRef="#br0" timeOffset="219150.0842">7017 16288 21 0,'-14'0'10'0,"28"-3"-6"0,-7 3 14 15,7 0-15-15,7 0 1 16,4 0 2-16,-8 3 1 16,15-3-8-16,10 0 0 15,4 0 5-15,11 0 1 16,10-3-2-16,-4 3 0 16,-3 0 0-16,-10-7 0 15,-8 0-4-15,-10 3 1 16,-18 4-6-16,-14 0 0 15,-11 4-6-15,-24-4 1 16</inkml:trace>
  <inkml:trace contextRef="#ctx0" brushRef="#br0" timeOffset="219418.635">7313 15840 24 0,'-7'7'12'0,"-4"22"-3"16,8-19 14-16,-1 11-20 15,-3 8 0-15,0 2 0 16,-3 8 1-16,6 0-5 15,1 3 0-15,-1-3-1 0,4-7 0 16,7 0-8-16,7-18 0 16</inkml:trace>
  <inkml:trace contextRef="#ctx0" brushRef="#br0" timeOffset="220095.1228">11469 15361 35 0,'0'-22'17'0,"24"-2"-17"0,-16 17 27 0,6-4-27 16,7 4 1-16,4 7-1 15,-4 7 1-15,3 7-1 16,-10 11 0-16,-6 10 0 15,-8 4 1-15,-8 0-1 16,-6 3 1-16,4-7-1 16,3-6 0-16,7-5 0 15,10-10 1-15,15 1-2 16,10-5 1-16,11-3-10 16,18 11 0-16</inkml:trace>
  <inkml:trace contextRef="#ctx0" brushRef="#br0" timeOffset="220995.8165">12351 16087 19 0,'7'-7'9'0,"7"11"2"15,-4-4 2-15,-2 0-12 16,2 0 1-16,-6 0 0 16,-4 0 0-16,7 0-2 15,-4 0 0-15,-3 0 2 0,0 0 1 16,-3 0-5-16,-8-4 1 16,1 1-5-16,-1-1 1 15,-3 4-3-15,7 0 0 16</inkml:trace>
  <inkml:trace contextRef="#ctx0" brushRef="#br0" timeOffset="221386.1339">12774 15858 12 0,'-32'0'6'0,"-10"11"5"15,24-8 7-15,-20 4-15 16,-5 4 1-16,-6 10 3 15,-4 0 1-15,7-3-9 16,4-4 0-16,10-4 5 16,7 1 1-16,11-7-2 15,14-1 0-15,18 8-2 16,6-4 0-16,22 3 0 16,7 8 0-16,0 0-5 0,4-1 0 15,3 1-7-15,-11-1 1 16</inkml:trace>
  <inkml:trace contextRef="#ctx0" brushRef="#br0" timeOffset="221507.2478">12562 16161 38 0,'-28'-24'19'0,"106"48"-41"15,-50-17 30-15,21 0-18 16,4-17 0-16</inkml:trace>
  <inkml:trace contextRef="#ctx0" brushRef="#br0" timeOffset="222993.8282">12612 16087 23 0,'-57'-3'11'0,"33"-4"-4"0,24 7 23 16,0 7-29-16,14 0 0 15,14 0 1-15,14-11 1 16,25-3-3-16,22 0 1 16,6 0-3-16,4 0 1 15,-8 0-3-15,-13 0 0 16,-18 3-2-16,-7 1 0 16,-14-1-5-16,-11 4 1 15,-7-3 3-15,-3-4 0 16</inkml:trace>
  <inkml:trace contextRef="#ctx0" brushRef="#br0" timeOffset="223248.3141">13303 15703 34 0,'-10'-11'17'0,"3"25"-27"16,14-7 39-16,-7 7-29 16,10 8 1-16,1 2 0 15,-1 1 0-15,12-4-1 16,6 0 0-16,11-7 0 15,-4-3 1-15,4 3-1 16,-1 7 1-16,1-3-1 16,-18 7 1-16,-10 6 0 15,-11 1 0-15,-18 3 0 16,-6 4 1-16,-15-3 0 16,0-5 0-16,-3-3-5 15,14-10 0-15,-1-11-8 16,19-7 1-16</inkml:trace>
  <inkml:trace contextRef="#ctx0" brushRef="#br0" timeOffset="223549.8418">14168 16013 33 0,'-60'-21'16'0,"10"32"-12"0,40-4 23 0,-1 3-27 16,0 4 0-16,1 0 0 15,10 1 0-15,3-5-1 16,19-6 1-16,6-4-2 16,11-14 1-16,-1-1-1 15,-6-9 1-15,-11-4-1 16,-10-1 1-16,-11 1 0 15,-11 3 1-15,-20 1 0 16,2 13 0-16,-9 15-8 16,27 17 0-16</inkml:trace>
  <inkml:trace contextRef="#ctx0" brushRef="#br0" timeOffset="237916.6369">11437 12210 10 0,'4'-17'5'0,"-4"-1"-3"0,0 11 5 15,0 7-7-15,3 0 0 0,4 3 0 16,7 5 0-16,-3-1 0 16,6 0 0-16,5-4 0 15,9 1 0-15,5-4 1 16,6-7 0-16,0-4 1 15,8 0 1-15,3 4 0 16,-4 0 0-16,15 7 0 16,3 0 0-16,10 7-2 15,11 4 1-15,8 7-1 16,-5 6 0-16,8-6-1 16,0-7 1-16,14-8-1 15,0 1 1-15,14-4-2 16,-7-7 1-16,21-4 0 15,0 0 0-15,11 4 0 16,6-3 0-16,5-4 0 16,6 14 1-16,-7-7-1 15,18 0 1-15,-18-1-1 0,15 1 0 16,-15-3 0 0,11 6 1-16,-7 8-1 0,10-1 0 15,-17-10 0-15,14 7 0 16,-4 7 0-16,-3-7 1 15,0 0 0-15,-1 0 0 16,12 4-1-16,-18-8 1 16,3 1-1-16,-3-1 1 15,-1 8-1-15,-9-8 1 16,-1 1-1-16,3 3 1 0,-6 7 0 16,-4 0 1-16,-10 0-2 15,10-7 0-15,-7 3 1 16,0 5 0-16,-4-8 0 15,8-4 1-15,3 0-2 16,-7 1 1-16,11-1 0 16,-15-6 1-16,8-1-1 15,0 1 0-15,-8 3-1 16,1 0 1-16,-11-4-1 16,-11 4 1-16,-3-4-1 15,-4 4 1-15,-21 4-1 16,-10-1 1-16,-1 4-1 15,-13 0 1-15,-4 0-1 16,-11 0 0-16,0 0 0 16,-3 0 1-16,-7 4-1 15,0-4 1-15,-8 3-1 16,-6 1 0-16,3-4 0 16,0 0 1-16,-7 0-1 0,-3 0 1 15,3-4 0-15,-7-3 0 16,0 0-1-16,-3 0 0 15,-4 0-8-15,-4 11 0 16,-10 10-3-16,-18-50 1 16</inkml:trace>
  <inkml:trace contextRef="#ctx0" brushRef="#br0" timeOffset="240572.5517">20817 10171 17 0,'7'-24'8'0,"18"-26"-2"15,-18 36 9-15,0 3-14 16,-7-3 1-16,-7-3 0 16,-3-1 1-16,-4 4-4 15,-15 3 1-15,-13 8 3 16,-4 10 0-16,-10 0-1 16,-4 4 0-16,0 6 0 15,7 8 0-15,7 3 0 0,14 0 0 16,18 8-1-16,14-5 0 15,14 5 1-15,18-5 0 16,21-9-4-16,7-8 1 16,3-14-6-16,8-7 0 15,-1-4-3-15,-6-10 1 16</inkml:trace>
  <inkml:trace contextRef="#ctx0" brushRef="#br0" timeOffset="240918.1358">21156 10196 24 0,'-3'-11'12'0,"-8"11"-14"0,11 0 21 0,0 0-19 16,-4 4 1-16,-3 6 0 15,-7-3 1-15,-7 8-1 16,-7 9 0-16,0 5 1 16,3-1 1-16,11 0-1 15,10 0 1-15,11-10-1 16,11-8 1-16,3-13-1 15,7-15 0-15,8-6-1 16,-1-8 1-16,4-3-1 16,-15-4 1-16,-2-7-2 15,-5 11 1-15,-13 10-1 16,-15 4 0-16,-3 3-1 16,-7 11 0-16,-7 3 0 15,7 12 0-15,-1 2 0 0,12 4 0 16,-1 0-3-1,18-3 1-15,0 0-5 0,7-4 1 16,11-4-3-16,7-3 1 16</inkml:trace>
  <inkml:trace contextRef="#ctx0" brushRef="#br0" timeOffset="241293.2428">21488 10122 18 0,'14'-11'9'0,"-11"-10"-4"0,-3 14 14 16,4 0-15-16,-4 7 0 0,0 0 1 15,-4 7 1-15,-3 11-8 16,-7 3 0-16,4 11 5 16,-8 10 0-16,0-3-2 15,1-4 1-15,6 0-1 16,-3-3 1-16,3-11-1 16,4-3 0-16,4-11 0 15,6-14 1-15,4-14-1 16,4-11 0-16,10-3-1 15,-3 6 0-15,17-2-1 16,-3 6 1-16,0 7-2 16,-4 11 1-16,-7 11-1 15,0 3 0-15,-7 7 1 16,-3 7 1-16,-11 4 0 16,-4 0 0-16,-6-1 1 15,3 1 0-15,0-4 0 16,0 0 0-16,-1 0-4 15,8-3 1-15,11 0-6 0,0-4 0 16,10-4-2-16,-7-13 0 16</inkml:trace>
  <inkml:trace contextRef="#ctx0" brushRef="#br0" timeOffset="241608.6401">21763 10157 25 0,'3'-10'12'0,"29"13"-16"0,-21 1 22 16,6-1-17-16,-6 4 0 0,3 0 3 16,-3 4 0-16,-4 10-4 15,-4-3 1-15,-3 10 2 16,-3 7 0-16,-4-3 0 16,3 3 0-16,1-7-1 15,3-3 0-15,0-4-1 16,3-7 0-16,11-10 0 15,11-22 1-15,-4-6-1 16,4-15 1-16,-1-4-2 16,5 1 1-16,2 3-1 15,-6 7 1-15,-4 8-5 16,-7 10 1-16,-7 10-6 16,-7 8 0-16,0 10-2 15,0 7 0-15</inkml:trace>
  <inkml:trace contextRef="#ctx0" brushRef="#br0" timeOffset="241954.4874">22094 10457 29 0,'0'7'14'0,"29"-18"-14"0,-15 8 27 16,0-4-26-16,11 0 0 15,3-7 0-15,4-7 1 16,-1-4-2-16,-2-7 0 15,-8-3 1-15,0-4 1 16,-3-3-2-16,-11 3 0 16,0 7 0-16,-7 11 0 0,-4 7-2 15,-6 14 1-15,-12 10 0 16,-2 12 0-16,-5 13 0 16,1 7 1-16,11 1 0 15,2-5 1-15,8-6 1 16,11-7 0-16,10-11-1 15,4-7 1-15,6-7-1 16,5-7 0-16,2-4-2 16,5-3 1-16,2-3-8 15,5 2 0-15,-8 8-2 16,0 0 0-16</inkml:trace>
  <inkml:trace contextRef="#ctx0" brushRef="#br0" timeOffset="242212.1989">22553 10168 21 0,'14'-25'10'0,"32"14"-12"0,-35 11 15 16,-1 4-14-16,4 3 1 16,-3 4 2-16,-4 3 1 15,4 7-2-15,-4 14 1 16,3 4 1-16,8 0 0 15,-1 3 1-15,1-7 0 16,3-6-1-16,-7-1 0 16,-3-7-3-16,0-7 1 0,-8-7-7 15,-3-7 1-15,0-7-4 16,0-28 0-16</inkml:trace>
  <inkml:trace contextRef="#ctx0" brushRef="#br0" timeOffset="242360.5092">22864 10228 31 0,'-15'-18'15'0,"-2"29"-16"16,10-1 28-16,0 8-27 16,-7 3 1-16,-11 7 0 15,-3 4 1-15,-1 0-2 16,-6-1 0-16,-4-9-1 16,1-1 1-16,-5 0-9 15,15 4 0-15</inkml:trace>
  <inkml:trace contextRef="#ctx0" brushRef="#br0" timeOffset="242498.4965">22761 10584 1 0,'-53'7'0'0</inkml:trace>
  <inkml:trace contextRef="#ctx0" brushRef="#br0" timeOffset="268348.2884">18397 16973 28 0,'-10'7'14'16,"-4"-11"-4"-16,10 1 14 0,4-1-22 15,-3-3 1-15,3-3-1 16,0-1 1-16,3-3-4 16,-3-7 0-16,0-7 3 15,0 3 0-15,-3 0-2 16,-4-7 1-16,-8-6-1 15,5-8 1-15,3-4 0 16,-4 1 0-16,8-8 0 16,-1 1 0-16,4 3 0 15,7-7 0-15,7 0 0 16,4 0 0-16,7-7-1 16,6 0 1-16,5 7-1 15,6 11 1-15,-7 6-1 16,1 8 0-16,-1 7 0 15,0 10 0-15,4 8-1 0,-7 20 1 16,-4 8-2-16,0 17 1 16,-3 8 0-16,-8 6 1 15,1 4 0-15,-7-4 0 16,-1-3 0-16,-6 0 1 16,-8-11 1-16,-10-10 0 15,-14-7 0-15,-4-15 1 16,-10-6 0-16,-11-8 0 15,0-7-1-15,0-6 0 0,11-5-2 16,-1 5 1-16,15 6-1 16,11 8 0-16,-1 6-4 15,14 22 0-15,11-4-8 16,18 18 0-16,10 3-2 16,22-21 0-16</inkml:trace>
  <inkml:trace contextRef="#ctx0" brushRef="#br0" timeOffset="271440.7254">28198 17195 30 0,'-29'11'15'0,"26"27"-9"16,3-31 16-16,-7-3-21 15,7 0 1-15,-4-8 2 16,-3-3 0-16,-3-11-3 16,-1-6 0-16,-10-12 4 15,3-10 0-15,4-3-1 0,-4-14 0 16,8-29-1-16,10-28 0 16,21 3-2-16,7-10 0 15,4 0-1-15,17 4 1 16,11 10-1-16,0 25 0 15,-7 21 0-15,-3 18 0 16,10 20 0-16,-11 15 1 16,11 14-1-16,-11 7 0 15,-17 14 0-15,-4 4 0 0,-17 3 0 16,-11 1 0-16,-7 2 0 16,-25 1 1-16,0 0-1 15,-17-4 1-15,0-10-1 16,-4-4 1-16,-4 0 0 15,15-4 0-15,10-13-5 16,4-11 1-16,17-4-6 16,15 1 1-16,13 2-7 15,5 12 0-15</inkml:trace>
  <inkml:trace contextRef="#ctx0" brushRef="#br0" timeOffset="271771.5926">29157 16147 36 0,'-14'-46'18'0,"3"11"-13"0,8 25 29 16,-15 2-33-16,-3 8 0 15,-11 8 0-15,-14 9 1 16,11 8-2-16,-11 7 1 16,4-1 1-16,3 1 1 15,11 7-2-15,14 0 1 0,7-4 0 16,14 0 0-16,3-3-1 16,22-7 1-16,18-4-6 15,-1 4 1-15,0-4-6 16,-6-4 1-16,-12-2-6 15,5-8 0-15</inkml:trace>
  <inkml:trace contextRef="#ctx0" brushRef="#br0" timeOffset="271937.4919">28840 16310 47 0,'-22'-29'23'0,"22"1"-24"16,0 18 43-16,18-1-43 15,-4-3 1-15,7 10-1 16,18 4 1-16,3 4-7 16,8 10 1-16,-1-3-8 15,1 3 1-15</inkml:trace>
  <inkml:trace contextRef="#ctx0" brushRef="#br0" timeOffset="272402.1086">29570 15830 35 0,'21'-11'17'0,"11"39"-13"16,-22-10 24-16,-3 21-28 16,-3 10 1-16,-4 15 1 15,-11 3 0-15,-3 14-3 16,-3 21 1-16,-1-3 1 0,4-7 1 16,-4-15-1-1,11-13 0-15,-3-18-3 0,10-15 1 16,10-24-9-16,-3-28 0 15,21-32-1-15,-3-24 0 16</inkml:trace>
  <inkml:trace contextRef="#ctx0" brushRef="#br0" timeOffset="272582.8232">29820 15879 42 0,'-7'-7'21'0,"7"25"-26"0,0-1 41 0,0 12-35 16,-3 9 1-16,-1 15 0 15,1 4 0-15,-1 13-3 16,4 15 1-16,0 3 0 16,0-10 0-16,0-8-7 15,4-13 1-15,6-8-7 16,1-28 1-16</inkml:trace>
  <inkml:trace contextRef="#ctx0" brushRef="#br0" timeOffset="273061.8093">30081 16063 43 0,'4'0'21'16,"17"3"-27"-16,-7 1 36 0,4 3-30 16,-4 7 1-16,7 7 3 15,-3 0 0-15,3 7-3 16,4 4 0-16,3 14 3 16,4 3 0-16,-1 4 0 15,5 7 0-15,2-3-2 16,-2-4 1-16,2-11-4 15,-9-3 0-15,-12-15-5 16,-6-13 0-16,-11-11-8 16,-4-25 1-16,-3-10-3 15,-3-11 1-15</inkml:trace>
  <inkml:trace contextRef="#ctx0" brushRef="#br0" timeOffset="273258.6931">30508 16130 30 0,'0'-11'15'0,"21"-31"-6"0,-14 38 28 15,-7 4-33-15,-3 7 0 16,-4 7 1-16,-14 11 0 16,-8 7-7-16,-13 14 1 15,-11 14 4-15,-7 3 0 16,4 15-2-16,3-11 0 16,7-14-3-16,18 0 0 15,7-22-6-15,10-17 0 0,29-10-7 16,13-18 1-16</inkml:trace>
  <inkml:trace contextRef="#ctx0" brushRef="#br0" timeOffset="273545.2863">30808 16073 33 0,'-14'-25'16'0,"14"18"-13"16,0 7 23-16,0 11-24 15,0 7 1-15,-4 6 3 16,-3 8 1-16,-3 3-8 16,-4 15 0-16,3 13 5 15,8 8 1-15,-1-1-2 16,4-3 0-16,0-10-2 0,4-4 0 31,6-21-15-31,1-18 1 16</inkml:trace>
  <inkml:trace contextRef="#ctx0" brushRef="#br0" timeOffset="273783.2612">30984 15996 42 0,'11'10'21'0,"10"11"-23"16,-17-10 25-16,3 10-22 16,-4 11 1-16,-3 10 3 15,0 8 1-15,-3 13-7 16,-8 15 1-16,1 10 3 16,3-7 0-16,3 0-1 15,-3-14 1-15,7-7-7 16,0-21 0-16,7-11-9 15,0-10 1-15,-7-25-2 16,7-14 1-16</inkml:trace>
  <inkml:trace contextRef="#ctx0" brushRef="#br0" timeOffset="274009.0025">31327 16624 47 0,'-29'-22'23'0,"33"44"-27"0,-1-5 49 15,5 4-45-15,-5 15 0 16,-3 9 1-16,-3 1 1 16,-5 4-3-16,5-1 1 15,-1 0-5-15,4-6 0 16,7 3-9-16,11-22 1 0</inkml:trace>
  <inkml:trace contextRef="#ctx0" brushRef="#br0" timeOffset="276155.0682">17921 16221 21 0,'-18'-35'10'0,"15"17"-4"16,3 18 11-16,0 0-15 15,-4 4 0-15,-3 10 4 16,-3 4 1-16,-11 10-7 16,-8 11 1-16,1 7 5 15,0 14 1-15,0 3-2 16,3-3 1-16,0-14-3 16,4-4 1-16,7-14-2 15,0-13 0-15,7-15-7 16,3-18 1-16,4-14-8 15,4-14 0-15,3-10-2 16,11-4 1-16</inkml:trace>
  <inkml:trace contextRef="#ctx0" brushRef="#br0" timeOffset="276379.6965">17688 15904 29 0,'-17'-67'14'0,"45"28"-15"0,-18 32 26 16,8 10-24-16,7 8 1 15,-4 14 3-15,7 10 1 16,-3 18-5-16,-4 3 0 16,-3 8 5-16,3-8 0 0,-4 4-1 15,8 0 0-15,3 0-1 16,8-7 0-16,2-3-4 16,8-5 1-16,-14-2-10 15,0-15 1-15,0-3-6 16,-18-22 0-16</inkml:trace>
  <inkml:trace contextRef="#ctx0" brushRef="#br0" timeOffset="277807.7212">19519 16359 28 0,'4'-7'14'0,"-4"-4"-2"16,0 11 17-16,7-7-26 15,0 0 1-15,0 4 2 0,3-4 0 16,12 3-8-16,2 1 1 16,5 3 4-16,6 0 0 15,4 3-2-15,-1 1 1 16,12 3-1-16,-11 0 0 15,-1-4-4-15,-2 1 1 16,-8-1-7-16,-7-3 0 16,-10 4-5-16,-22 3 1 15</inkml:trace>
  <inkml:trace contextRef="#ctx0" brushRef="#br0" timeOffset="278017.3198">19491 16662 47 0,'-4'-28'23'0,"36"10"-24"16,-14 11 43-16,14-3-42 16,10-1 1-16,11 11 0 15,7 0 1-15,7 11-3 16,-7-4 1-16,0 7-1 16,-11 0 0-16,-10-3-3 15,-7-4 0-15,-8 0-9 16,-2-4 0-16,-19-13-1 15,-24-11 0-15</inkml:trace>
  <inkml:trace contextRef="#ctx0" brushRef="#br0" timeOffset="283601.4773">21174 16161 28 0,'39'-42'14'0,"-4"-14"-12"16,-28 41 15-16,0 1-15 15,0 7 1-15,-7 7 3 16,0 7 0-16,-4 11-7 16,-6 7 1-16,-15 14 6 15,-7 3 0-15,-6 18-1 0,-5 24 0 16,-6 12-2-16,3 3 0 15,0-4-1-15,14-18 1 16,8-10-2-16,10-17 0 16,7-18-5-16,7-11 1 15,7-28-5-15,3-25 0 16,11-21-5-16,1-14 1 16,-1-7-2-16,3 3 1 15</inkml:trace>
  <inkml:trace contextRef="#ctx0" brushRef="#br0" timeOffset="283841.6991">21216 16116 28 0,'11'-29'14'0,"6"19"-9"16,-13 3 27-16,3 0-29 15,0 7 0-15,0 3 4 16,4 11 1-16,-4 11-9 16,0 10 1-16,0 8 5 15,10 17 0-15,-3 14-1 16,4 14 0-16,3 4-2 15,-7-4 0-15,4-11-1 16,-4-6 1-16,-3-11-2 16,-1-11 1-16,-6-10-5 15,-8-14 0-15,-6-18-8 16,-1-14 0-16,-10-18-4 16,-11-7 0-16</inkml:trace>
  <inkml:trace contextRef="#ctx0" brushRef="#br0" timeOffset="283992.3732">20867 16592 42 0,'-50'-11'21'0,"33"-10"-18"0,17 21 38 16,7-11-41-16,10 1 1 15,22 3 0-15,14 0 1 16,14 7-7-16,14-4 1 16,-3-3-8-16,10-3 0 15,-7-8-2-15,-14-14 1 0</inkml:trace>
  <inkml:trace contextRef="#ctx0" brushRef="#br0" timeOffset="284472.9797">21583 15826 29 0,'-7'-35'14'0,"14"10"-11"0,-4 18 25 16,5 4-26-16,-8 3 1 0,7 3 2 16,-4 11 0-16,4 7-5 15,-3 8 1-15,6 6 4 16,1 11 0-16,-1-4-1 15,8 1 0-15,-4-5-2 16,7 1 1-16,4-4-3 16,-7-10 0-16,3-4-6 15,0-10 1-15,-7-8-9 16,7-10 0-16,-14-17-1 16,0-15 1-16</inkml:trace>
  <inkml:trace contextRef="#ctx0" brushRef="#br0" timeOffset="284652.965">21756 15844 48 0,'-21'-4'24'0,"10"15"-39"15,11-4 52-15,-3 7-37 16,-8 11 0-16,4 3 0 0,-4 4 1 16,-10 3-2-16,0-3 0 15,0-4-2-15,-4 0 0 16,0-7-6-16,8-3 1 15,-4-4-4-15,10-10 1 16</inkml:trace>
  <inkml:trace contextRef="#ctx0" brushRef="#br0" timeOffset="284817.8404">21421 16045 46 0,'0'-11'23'0,"28"-20"-24"0,-18 24 45 0,12 3-44 16,6 1 1-16,4 3 0 15,3 7 0-15,14 3-4 16,1 4 1-16,6 4-8 16,1 0 1-16,3-8-5 15,-8-17 0-15</inkml:trace>
  <inkml:trace contextRef="#ctx0" brushRef="#br0" timeOffset="285612.3016">22514 16144 19 0,'-17'-18'9'0,"3"0"-1"0,3 11 7 15,4 0-13-15,-4 0 1 16,-6 4 3-16,3 3 1 16,-8 3-6-16,-2 8 0 15,3 3 6-15,-11 14 0 16,-7 4-1-16,0 17 1 0,0 25-3 15,4 15 1-15,7 2-2 16,3 8 0-16,15-18-2 16,13-3 0-16,11-11-1 15,18-18 1-15,10-10-1 16,1-14 0-16,10-18-8 16,-8-7 1-16,5-7-7 15,-18-18 0-15</inkml:trace>
  <inkml:trace contextRef="#ctx0" brushRef="#br0" timeOffset="286394.4976">22708 16246 37 0,'-3'-14'18'0,"13"-4"-10"0,-6 18 25 15,3 0-30-15,4 4 1 0,-1 13 0 16,1-6 0-16,6 14-6 16,-6 10 1-16,7 11 3 15,-8 14 1-15,1-4-3 16,3-3 1-16,-4-7-3 16,-3-11 0-16,4-10-3 15,-4-7 1-15,0-15-9 16,0-13 1-16,7-15-2 15,-7-14 0-15</inkml:trace>
  <inkml:trace contextRef="#ctx0" brushRef="#br0" timeOffset="286604.1923">23163 16232 48 0,'4'11'24'0,"-22"24"-27"15,4-28 49-15,-3 18-45 16,-12 13 0-16,-2 19 0 15,-5 13 1-15,-10 11-3 16,1 4 1-16,-5-4 1 0,8-3 1 16,10-15-2-16,4-6 0 15,10-18-5-15,11-22 1 16,21-17-10-16,7-14 1 16,11-7-2-16,0-7 0 15</inkml:trace>
  <inkml:trace contextRef="#ctx0" brushRef="#br0" timeOffset="286845.2963">23290 16475 49 0,'0'-17'24'0,"11"10"-31"15,-4 7 49-15,0 3-42 16,7 4 1-16,11 0 0 15,7 4 0-15,10-1-1 16,7 1 0-16,4 3 0 16,0-3 1-16,4-8-5 15,-8-6 0-15,-3-4-9 16,-4-4 1-16,1-7-2 16,-22-3 0-16</inkml:trace>
  <inkml:trace contextRef="#ctx0" brushRef="#br0" timeOffset="287294.7134">24246 16056 40 0,'39'31'20'0,"-81"50"-20"15,28-56 39-15,-18 21-35 16,-14 14 0-16,-3 28 0 16,-4 4 1-16,3 7-7 15,8-18 0-15,3-14 3 16,8-14 1-16,6-18-7 15,14-14 0-15,11-21-9 0,11-17 1 16,14-33-2-16,6-24 0 16</inkml:trace>
  <inkml:trace contextRef="#ctx0" brushRef="#br0" timeOffset="287506.1966">24215 16087 43 0,'-7'-17'21'0,"7"10"-20"0,3 14 43 16,4 7-43-16,7 10 1 15,-3 5-1-15,7 2 1 16,-1 15-3-16,4 14 1 16,-3 7 1-16,3 11 0 15,-3-4-1-15,-8 7 1 0,1-7-2 16,-8-17 0-16,-3-8-5 16,-7-10 0-16,0-7-8 15,-3-11 1-15,-15-4-2 16,-10-17 0-16</inkml:trace>
  <inkml:trace contextRef="#ctx0" brushRef="#br0" timeOffset="287625.5535">24052 16627 57 0,'-24'-39'28'0,"34"4"-39"16,-3 28 61-16,11 3-50 16,10 4 0-16,15 4-14 15,6-4 1-15,14 0 4 16,8-14 1-16</inkml:trace>
  <inkml:trace contextRef="#ctx0" brushRef="#br0" timeOffset="287956.6173">24680 16415 28 0,'-14'-24'14'0,"7"-5"2"0,7 22 12 0,0 4-23 16,0-1 1-16,0 4 2 16,0 11 0-16,4 7-11 15,10 10 1-15,3 18 6 16,8 7 1-16,7 3-3 15,7 8 1-15,-4-15-2 16,4-3 0-16,-15-11-5 16,1-7 1-16,-7-10-7 15,-15-8 1-15,1-10-7 16,-4-10 1-16</inkml:trace>
  <inkml:trace contextRef="#ctx0" brushRef="#br0" timeOffset="288136.518">24938 16394 54 0,'-7'-35'27'0,"17"31"-32"0,-10 8 50 16,-7 7-45-16,-10 10 0 15,-1 10 1-15,-7 8 0 16,-6 11-1-16,-5 6 0 31,-20 11-8-31,14-14 0 16,17-14-7-16,18-14 0 15</inkml:trace>
  <inkml:trace contextRef="#ctx0" brushRef="#br0" timeOffset="288557.0752">25139 16235 45 0,'3'22'22'0,"26"-1"-20"15,-15-11 33-15,3 8-33 16,8 10 0-16,3 11 1 0,4 14 1 16,0 7-5-16,-7 7 1 15,-4 14 3-15,-14-7 0 16,-14 7 0-16,-11-7 0 15,-14 0-5-15,-6-6 1 16,-1-12-14-16,0-14 1 16,0-21-2-16,7-66 1 15</inkml:trace>
  <inkml:trace contextRef="#ctx0" brushRef="#br0" timeOffset="292055.5611">21424 15851 26 0,'-7'-14'13'0,"0"3"2"0,7 11 14 15,0 4-23-15,0 3 1 16,4 0 1-16,6 3 1 16,15 1-12-16,7-4 0 15,10-3 8-15,11-4 0 16,10-7-3-16,8-4 0 16,-8 0-1-16,-6 1 0 15,-4-1 0-15,-11 8 0 16,-10 6-3-16,-11 8 0 15,-10 6-7-15,-8 1 1 16,-3 7-7-16,-7-4 1 0,-3-3-2 16,-19-8 1-16</inkml:trace>
  <inkml:trace contextRef="#ctx0" brushRef="#br0" timeOffset="292250.0856">21738 15890 29 0,'-10'-25'14'0,"6"14"-8"16,4 11 28-16,4-7-31 15,-4 7 0-15,3 0 5 16,1 7 0-16,-4 15-9 16,0 13 0-16,0 11 5 15,0 0 1-15,-4 7-2 16,1-8 0 0,-1 1-16-1,1-3 1-15,-12-15-3 16,-2-28 1-16</inkml:trace>
  <inkml:trace contextRef="#ctx0" brushRef="#br0" timeOffset="292940.895">21456 16003 24 0,'0'-4'12'0,"3"-10"-6"0,5 7 13 16,-5 0-15-16,4 0 1 0,0 3 1 15,-7 4 1-15,7 0-8 16,4 4 0-16,-8 10 7 16,1 4 1-16,-4 10-3 15,0 7 1-15,-4 4-2 16,4 0 1-16,0-8-2 15,4-2 1-15,-1-5-7 16,1-2 0-16,3-8-9 16,4-7 1-16,-1-11-2 15,1-13 0-15</inkml:trace>
  <inkml:trace contextRef="#ctx0" brushRef="#br0" timeOffset="293345.7861">21502 15862 29 0,'-11'-11'14'0,"4"14"-17"0,7-3 24 16,0 4-22-16,4 3 1 0,6 4 2 15,-3 3 0-15,4 0-1 16,10-7 1-16,4-4 1 16,-1 1 1-16,15-1 1 15,7 1 1-15,11 0-1 16,-1-1 1-16,-7 4-1 15,4-3 0-15,-3 3-2 16,-1 3 1-16,-3 1-7 16,-7-8 1-16,-18-3-6 15,-7-3 1-15,-10-4-6 16,-11-4 0-16,-11 4-2 16,4 4 1-16</inkml:trace>
  <inkml:trace contextRef="#ctx0" brushRef="#br0" timeOffset="293527.8434">21752 15939 23 0,'-14'-10'11'0,"11"13"-3"0,3-3 21 15,0 7-24-15,0 4 0 16,0 6 4-16,0 12 1 16,0 6-12-16,3 11 0 15,1 0 7-15,-1 10 0 16,4 8-11-16,0-8 0 15,0 4-7-15,-28-18 0 16</inkml:trace>
  <inkml:trace contextRef="#ctx0" brushRef="#br0" timeOffset="294155.8934">20623 17036 40 0,'-45'-10'20'0,"27"-4"-16"16,18 14 31-16,7-4-33 15,18 4 1-15,10 0 0 16,11-3 1-16,24-1-6 16,29-3 1-16,25 0 3 15,-1-4 0-15,15 1-1 16,-1-1 0-16,1 4-1 16,-29 0 1-16,-14 3 0 15,-13 4 0-15,-19 8-5 16,-21 6 1-16,-13 7-9 15,-15-4 0-15,-7 1-3 16,-25-11 1-16</inkml:trace>
  <inkml:trace contextRef="#ctx0" brushRef="#br0" timeOffset="294621.1959">21195 17117 45 0,'-14'-10'22'16,"28"13"-29"-16,-11 1 43 0,4 10-36 15,4 14 1-15,-11 11 2 16,0 7 0-16,-3 3-3 16,-12-3 0-16,5-4 2 15,-4-17 1-15,7 0-1 16,0-8 0-16,3-13-1 16,11-18 1-16,11-18-2 15,-1-7 1-15,12-14-2 16,2 1 1-16,-2 2-1 15,-1 15 1-15,-3 14-1 16,-8 14 1-16,4 17 0 16,-10 15 0-16,-4 7 1 15,4 14 0-15,-8-8 0 16,-3 1 1-16,4-4-5 0,-1-10 1 16,4-11-12-16,21-14 1 15,-3-14-2-15,-4-14 0 16</inkml:trace>
  <inkml:trace contextRef="#ctx0" brushRef="#br0" timeOffset="296090.8014">21530 15921 30 0,'-11'0'15'0,"4"15"-4"0,7-15 16 0,0 0-24 16,4-11 1-16,-1 4 5 15,8 0 0-15,-4 0-10 16,4 3 0-16,3 1 6 16,0-4 1-16,11 7-2 15,3-4 0-15,7 4-3 16,7 4 1-16,8 6-2 16,-1 4 1-16,-3-3 0 15,-4-4 0-15,1 4 1 16,3-8 0-16,-4 1 0 15,-3-15 1-15,-8 1-4 16,-6-5 0-16,-11 1-4 16,-14-3 1-16,-14 10-6 15,-3 7 1-15,-8 10-9 16,-3 15 1-16,-11 0 1 16,4-4 1-16</inkml:trace>
  <inkml:trace contextRef="#ctx0" brushRef="#br0" timeOffset="296376.9869">21833 15981 40 0,'15'-38'20'0,"-30"34"-30"0,15 11 41 15,0 0-31-15,-3 0 0 16,-1 4 0-16,1-1 0 16,-1-2 1-16,4 2 0 15,4 1 2-15,-1-1 1 16,4 4 1-16,0 4 0 0,1 7 0 15,-8 6 1-15,-8 5-2 16,-2 10 1-16,-11 10-3 16,0 4 0-16,-8 11-1 15,5-1 0-15,2-17 0 16,8-11 0-16,11-10-2 16,6-28 0-16,19-26-12 15,16-13 0-15,1-14-3 16,-7-15 1-16</inkml:trace>
  <inkml:trace contextRef="#ctx0" brushRef="#br0" timeOffset="303344.343">26744 16888 27 0,'0'-32'13'0,"28"4"-1"0,-17 18 13 0,7-5-22 16,3 1 1-16,0 7 0 15,0 0 1-15,-3 7-7 16,-1 7 1-16,-6 7 4 15,-1 8 1-15,-10 9-2 16,-10 8 0-16,-8 3 0 16,-14-3 1-16,-3-7-2 15,3-4 0-15,8-7-11 16,6-3 0-16,-10-22-4 16,35-34 1-16</inkml:trace>
  <inkml:trace contextRef="#ctx0" brushRef="#br0" timeOffset="315175.5944">8276 17103 28 0,'-7'-21'14'0,"4"7"-5"15,3 14 14-15,0-7-20 16,0 7 0-16,0 0 1 16,7 3 1-16,7 8-6 0,-4 21 0 15,4 17 4-15,8 15 1 16,-5 13-2-16,-6 19 1 16,3 13-1-16,7 0 0 15,-3-13-1-15,-1-15 1 16,5-18 0-16,6-24 1 15,0-25-1-15,4-32 0 16,10-27 0-16,15-26 0 16,6-17-1-16,4-14 1 0,-11-8-2 15,-6 8 1-15,-1 14-1 16,-10 7 0-16,-7 21 0 16,-7 10 0-16,-4 11-1 15,-4 11 0-15,-10 7-2 16,-3 7 0-16,-4 3-3 15,-4 4 0-15,1 4-7 16,-1 3 1-16,8 3-3 16,3 1 1-16</inkml:trace>
  <inkml:trace contextRef="#ctx0" brushRef="#br0" timeOffset="325384.2906">28698 17301 22 0,'-10'-32'11'0,"10"14"1"16,0 11 12-16,0 4-23 16,-7 10 1-16,7 11 0 15,-4 6 1 1,-13 29-3-16,3 7 0 15,-15 7 2-15,1 7 1 16,-4 14-1-16,-17-3 0 16,7-7 0-16,-8-1 1 15,11-13-2-15,8-18 0 16,13-11-1-16,0-10 1 16,18-25-5-16,18-14 1 15,14-18-5-15,7-11 1 16,10-9-5-16,0-5 1 15</inkml:trace>
  <inkml:trace contextRef="#ctx0" brushRef="#br0" timeOffset="325638.3086">28780 17297 34 0,'17'-60'17'0,"-6"7"-19"16,-11 43 31-16,0 3-26 16,0 0 0-16,0 0 1 15,0 7 1-15,0 7-7 16,0 14 1-16,0 11 4 15,3 10 1-15,-3 0-2 16,7 4 0-16,-3 11-1 16,10 10 1-16,-10 7-1 15,6 3 1-15,1-3-2 16,-1-3 1-16,-10-8 0 16,0-13 0-16,0-1-5 15,-10-17 1-15,-1-14-9 16,1-15 0-16,-12-20-2 0,-6-19 1 15</inkml:trace>
  <inkml:trace contextRef="#ctx0" brushRef="#br0" timeOffset="325789.5016">28476 17640 38 0,'-39'7'19'0,"22"-4"-23"0,17-3 36 16,7 4-32-16,3 3 0 15,12-4 1-15,16 8 0 16,22-11-5-16,4 0 1 15,13-11-7-15,12-3 1 0,-15 0-2 16,-4 3 1-16</inkml:trace>
  <inkml:trace contextRef="#ctx0" brushRef="#br0" timeOffset="325972.1016">29182 17622 41 0,'-4'-32'20'0,"29"0"-24"16,-7 25 43-16,-8 0-39 16,18 4 1-16,4 6-4 15,-4-3 1-15,-3 11-4 16,-7-1 1-16,3 5-7 16,-4-5 1-16</inkml:trace>
  <inkml:trace contextRef="#ctx0" brushRef="#br0" timeOffset="326104.4193">29238 17699 28 0,'-67'18'14'0,"57"10"-4"0,10-24 18 16,7-1-27-16,3 1 1 15,15-4 0-15,14 0 0 16,0 3-8-16,-1-3 1 16,5-3-5-16,13-8 0 15</inkml:trace>
  <inkml:trace contextRef="#ctx0" brushRef="#br0" timeOffset="326463.8526">29683 17495 33 0,'-11'0'16'0,"32"-25"-15"16,-10 18 24-16,-1 0-23 15,19 0 0-15,2 3 0 16,8 1 1-16,0 3-4 15,3 0 0-15,-3 3 3 16,-7 1 0-16,7-8-5 16,-8 4 0-16,-2-7-3 15,-8 0 1-15,-11 0-5 16,1 0 1-16,-11 0-1 16,-11 0 1-16,1 7 6 15,-1 7 0-15,-6-3 5 16,3-1 1-1,-15 18 6-15,12 1 1 16,-4-1-1-16,6 3 1 16,5 5-6-16,-1 2 1 15,8 5-10-15,-1-5 0 16,1 1-6-16,-11-4 1 16</inkml:trace>
  <inkml:trace contextRef="#ctx0" brushRef="#br0" timeOffset="326613.7096">29679 17964 34 0,'-17'0'17'0,"20"0"-12"0,4 0 31 0,4-3-32 16,10 3 0-16,14-4 1 15,7 0 0-15,8 4-9 16,-4-3 0-16,10-4-2 16,-3-11 1-16,-4 8-9 15,-3-11 1-15</inkml:trace>
  <inkml:trace contextRef="#ctx0" brushRef="#br0" timeOffset="327155.517">30438 17735 42 0,'0'-18'21'0,"31"-7"-28"0,-24 22 34 15,4-1-27 1,-11 1 1-16,-11-4-1 0,-3 7 0 16,-7 0 0-16,-7 10 0 15,-7 1 1-15,-4 3 1 16,-3 7-1-16,13 4 1 16,5 3-1-16,13-7 1 15,11 0 0-15,11-6 0 16,13-8-1-16,5-11 1 15,13-14-2-15,0-6 0 16,1-8-2-16,-8-7 1 16,0-3-4-16,-10 0 1 0,-11-4-3 15,-7-4 1-15,-4 12 0 16,-3-1 1-16,-3 14 1 16,-1 0 1-16,1 4 2 15,3 7 1-15,0 0 4 16,0 7 0-16,3 0 1 15,-3 7 0-15,0 0 1 16,4 3 1-16,-1 4-2 16,-3 18 1-16,-3 0-2 15,-8 14 0-15,1 14-1 16,-4 3 0-16,7 15-2 16,3-8 1-16,4-10-3 15,4-7 1-15,-4-11-6 16,0-7 1-16,7-17-9 15,0-4 1-15,0-25-2 16,3-3 1-16</inkml:trace>
  <inkml:trace contextRef="#ctx0" brushRef="#br0" timeOffset="327261.2238">30709 17932 49 0,'-21'11'24'0,"21"21"-64"0,7-25 52 16,14 0-23-16,-3-18 0 15</inkml:trace>
  <inkml:trace contextRef="#ctx0" brushRef="#br0" timeOffset="330128.0164">31828 17622 29 0,'-7'-18'14'0,"21"18"-12"16,-11 0 15-16,4 14-14 15,4 0 0-15,-8 11 1 16,1 7 1-16,-1 7-6 0,1 7 0 15,-4-1 4-15,0-2 1 16,0-1-2-16,0 4 0 16,0-14-1-16,0-8 1 15,0-2-1-15,0-19 0 16,0-13-2-16,7-15 1 16,0-18-2-16,0-13 1 15,4 3 0-15,3 4 0 0,-4 3 0 16,4 7 0-16,4 11 2 15,-4 10 0-15,4 11 0 16,-8 14 0-16,5 4 0 16,-8 17 0-1,-7 36-1 1,0-8 1-16,0-7-1 16,0 1 1-16,3-15-5 15,4-7 1-15,11-10-9 16,-1-15 1-16</inkml:trace>
  <inkml:trace contextRef="#ctx0" brushRef="#br0" timeOffset="330325.3843">32233 17756 39 0,'-17'-11'19'0,"20"1"-19"0,4 10 30 15,7 0-30-15,11 0 1 16,14 7-1-16,0-4 1 15,-1-3-3-15,-2 0 1 16,3 0-3-16,-8 4 1 16,-10-4-5-16,-6 3 0 15,-12 8-3-15,-3 3 0 16</inkml:trace>
  <inkml:trace contextRef="#ctx0" brushRef="#br0" timeOffset="330442.3536">32297 17943 25 0,'-39'14'12'0,"28"11"-6"0,15-18 21 0,10 0-25 15,11 0 0-15,17-4 0 16,4-3 1-16,7-3-12 16,3-4 1-16,-3 0-1 15,-3-11 1-15</inkml:trace>
  <inkml:trace contextRef="#ctx0" brushRef="#br0" timeOffset="330667.849">32829 17650 29 0,'22'-35'14'0,"-5"10"-11"16,-17 25 24-16,7 0-25 16,-3 7 1-16,-4 14 1 15,0 11 1-15,-4 21-6 0,1 11 0 16,-1 10 3-16,4 7 1 15,4 3-12-15,6 22 0 16,-6-25-3-16,14-17 1 16</inkml:trace>
  <inkml:trace contextRef="#ctx0" brushRef="#br0" timeOffset="342260.0348">22535 18186 35 0,'-10'-7'17'15,"20"-14"-11"-15,-10 21 18 0,4-7-24 16,7 7 0-16,-4-14 0 16,0 3 1-16,0-3-1 15,7-3 0-15,-7-1 0 16,-4-3 1-16,4-4-1 15,1-3 1-15,-5 0 0 16,1-1 0-16,-1 8-1 16,1 7 1-16,-1 4 0 15,4 10 0-15,4 10-1 16,-1 4 0-16,8 7 0 16,-4 4 1-16,7 7-1 15,-3 0 1-15,7-4-1 16,3 0 0-16,4 4 1 15,-1 3 0-15,1 0-1 16,0 1 1-16,0 2 1 0,-1-6 0 16,-2-4 0-16,-5-3 0 15,-6-14-1-15,-4-8 0 16,-10-6-4-16,-8-8 1 16,-7-7-5-16,4 1 1 15,0-4-6-15,4 3 1 16,3 4-2-16,7 3 1 15</inkml:trace>
  <inkml:trace contextRef="#ctx0" brushRef="#br0" timeOffset="342513.3161">23012 18006 21 0,'-14'-42'10'0,"24"24"-8"15,-10 8 17-15,0 10-19 16,0 0 1-16,-3 7 1 15,-4 3 1-15,-11 5-2 16,0 6 1-16,-6 7 2 16,-8-3 1-16,-7 6 0 15,-3 1 0-15,6 0-1 16,5 7 0-16,2-8-3 16,8-6 1-16,4 0-2 15,6-15 1-15,4 1-6 16,7-14 1-16,7-8-7 15,7 0 0-15</inkml:trace>
  <inkml:trace contextRef="#ctx0" brushRef="#br0" timeOffset="343234.4227">22631 17805 10 0,'-11'11'5'0,"15"-8"1"0,-1-10-6 15,4 0-1-15,0-3 1 16,0 3 3-16,0-4 0 16,0 1-1-16,4-1 0 15,-4 0 4-15,-3 1 0 16,-1-1 1-16,-3 1 0 15,4-5-2-15,-1-9 1 16,8 3-2-16,-4-8 0 0,3 8-3 16,8-7 0-16,-4-4 0 15,0 11 0-15,0 3 0 16,-3 8 0-16,3 3 0 16,-3 10 0-16,3 4 0 15,-4 0 1-15,4 4-1 16,4 7 0-16,-4 6 0 15,7 5 0-15,1-1-1 16,-5 0 1-16,4-7 0 16,1 0 0-16,-8-3 1 15,-4-7 0-15,4-8-4 16,-14-3 0-16,0-7-9 16,-3 0 0-16,-18-4-1 15,-1 1 0-15</inkml:trace>
  <inkml:trace contextRef="#ctx0" brushRef="#br0" timeOffset="343775.7933">23354 18073 27 0,'7'-21'13'0,"18"14"-8"15,-15 7 23-15,8 0-26 16,-4 7 0-16,7-3 1 16,4 3 0-16,0 3-4 0,-1-6 1 15,8 3 2-15,7-3 0 16,-4-4-1-16,0 3 1 16,-3-3-2-16,0 0 1 15,-15 4-5-15,1 3 0 16,-11 3-7-16,-10 1 1 15,-19 3-1-15,-9-14 0 16</inkml:trace>
  <inkml:trace contextRef="#ctx0" brushRef="#br0" timeOffset="343987.0316">23372 18232 38 0,'-29'-39'19'0,"40"22"-23"15,-1 13 41-15,12 1-37 16,6-4 1-16,7 3-1 15,4 4 1-15,7 0-1 16,-4 0 0-16,0 0 0 16,4 4 1-16,-10 3-1 15,-1 0 1-15,-10 3-2 16,-8 1 0-16,1-1-8 16,-8 1 1-16,1-4-4 15,-22-35 1-15</inkml:trace>
  <inkml:trace contextRef="#ctx0" brushRef="#br0" timeOffset="344825.5826">24462 17922 19 0,'-4'-11'9'0,"8"-35"-3"16,-4 32 9-16,3-3-13 16,1 6 1-16,-4 0 1 15,0 11 1-15,3 4-5 16,8 10 0-16,-4 11 4 16,0 3 1-16,0 14-2 15,-4 1 1-15,5-5-1 16,-5 5 0-16,1-8-2 15,-1-3 1-15,1-4-1 16,-1-7 1-16,4-3-4 16,4-4 0-16,-4-4-8 15,3-2 1-15,5-5-2 16,-5-3 0-16</inkml:trace>
  <inkml:trace contextRef="#ctx0" brushRef="#br0" timeOffset="345096.8326">24804 17834 25 0,'3'-18'12'0,"1"32"-13"0,-4-10 21 0,-4 10-18 16,-3 3 1-16,-7 15 4 16,4-7 0-16,-19 24-7 15,1-3 0-15,-4 3 5 16,1 11 0-16,-1 11 0 15,4-1 0-15,3 1-2 16,7-11 0-16,1-11-1 16,6-13 0-16,1-8-3 15,-1-21 1-15,11-7-7 16,3-18 0-16,19-3-6 16,2-11 0-16</inkml:trace>
  <inkml:trace contextRef="#ctx0" brushRef="#br0" timeOffset="345576.6375">25171 18253 28 0,'-21'-21'14'0,"13"11"-9"15,8 10 18-15,8-4-22 16,-1 1 0-16,3-5 3 16,11 8 0-16,4-3-4 15,0-4 1-15,6-4 2 16,8 8 0-16,-3-1-1 15,2 1 1-15,5-1-1 16,-12 1 0-16,-2 3-2 16,-8-7 1-16,-11 7-7 15,-6 3 0-15,-4 11-6 16,-18 4 0-16</inkml:trace>
  <inkml:trace contextRef="#ctx0" brushRef="#br0" timeOffset="346147.3532">26060 18091 25 0,'3'-3'12'0,"-3"6"-2"0,0 1 14 16,-3 3-21-16,-8 3 1 16,-7 1 1-16,4 3 1 15,-17 18-8-15,2 6 1 16,-6 12 4-16,10 6 0 0,-3-3-3 16,11 0 0-16,-1-14-5 15,11-11 1-15,0-14-6 16,7-28 1-16,7-18-3 15,0-13 0-15</inkml:trace>
  <inkml:trace contextRef="#ctx0" brushRef="#br0" timeOffset="346386.1681">25915 17731 24 0,'-3'-32'12'0,"17"-6"-7"16,-7 31 22-16,7 3-26 15,-4 8 1-15,1 6 2 16,3 15 1-16,-3 14-5 16,-4 17 0-16,3 11 4 15,-3 7 0-15,4 14-1 16,7 1 1-16,6 2-1 0,1-9 0 16,7-19-3-16,7-14 0 15,-4-20-7-15,4-26 0 16,10-6-6-16,-10-26 0 15</inkml:trace>
  <inkml:trace contextRef="#ctx0" brushRef="#br0" timeOffset="347033.1616">26550 18207 17 0,'4'-3'8'0,"31"-4"2"0,-25-4 5 15,5 8-11-15,-1-1 1 16,7-10 3-16,-11-3 1 16,-6-5-11-16,3 8 1 15,-7 0 7-15,-7 0 0 16,-4 7-3-16,-10 7 1 16,-7 3-3-16,-4 12 1 0,0-5-2 15,1 4 0 1,13 0 0-16,0 1 0 0,15-1 0 15,3 0 0-15,14-4 0 16,7 1 0-16,14-1 0 16,-6 8 0-16,2 3 1 15,-6-3 1-15,0 3-1 16,-15 0 1-16,-17 0-1 16,-10 4 1-16,-15-4-1 15,-7-7 1-15,-7-7-5 16,7-3 0-16,4-15-6 15,18-6 1-15,13-8-6 16,18-3 1-16</inkml:trace>
  <inkml:trace contextRef="#ctx0" brushRef="#br0" timeOffset="347213.7984">26871 18126 37 0,'-21'7'18'0,"21"4"-16"0,0-7 31 16,0 3-33-16,-7 7 1 15,0 3 0-15,3 12 0 16,-6 2-2-16,3-10 1 16,3 4-3-16,-6-7 0 15,2-11-4-15,5-7 0 16,-8-4-5-16,1-10 1 16</inkml:trace>
  <inkml:trace contextRef="#ctx0" brushRef="#br0" timeOffset="347332.2265">26811 17897 40 0,'4'-35'20'0,"6"45"-28"0,1 1 38 0,3 7-48 15,7 13 0-15,4-6-2 16,-1-11 1-16</inkml:trace>
  <inkml:trace contextRef="#ctx0" brushRef="#br0" timeOffset="347873.9932">27072 18126 46 0,'-21'-17'23'0,"14"20"-27"16,7-10 47-16,0 0-43 15,7 0 0-15,-7 0-1 16,0-4 1-16,0-6-2 16,-7 6 0-16,3-3 0 15,-10 4 0-15,0 2-1 16,4 8 1-16,-1 4-1 0,0 14 1 15,1 3 1-15,-1 11 0 16,4 6 1-16,0 1 0 16,7-7 0-16,0 0 0 15,7-11 0-15,11-18 1 16,3-17-1-16,11-3 1 16,0-8-1-16,-1 0 1 15,5-10-1-15,-22 17 0 16,3 1 0-16,-17 6 0 0,-10 11 0 15,-1 7 0 1,-10 7-1-16,3 0 1 0,-3 15-1 16,11 2 1-16,3 8 0 15,3 3 0-15,4 8 1 16,11 3 0-16,-8 3 0 16,4 1 0-16,-7-4 0 15,0-1 1-15,-10-6-2 16,-12-21 1-16,-2 3-1 15,-12-7 1-15,-2-21-2 16,-8 0 1-16,10-7 1 16,1-3 0-16,25-4 1 15,10-4 0-15,17 4 0 16,11-4 0-16,11 4-4 16,14-3 1-16,18-1-12 15,17 0 1-15,-17-6-2 16,-8-8 1-16</inkml:trace>
  <inkml:trace contextRef="#ctx0" brushRef="#br0" timeOffset="348248.8231">27284 18222 25 0,'-11'-7'12'0,"29"-11"-16"0,-8 14 20 15,1-3-17-15,0 7 1 16,-1 0 2-16,4 0 1 15,-7 0-1-15,0 11 0 0,-7 7 2 16,-7 3 0-16,7 7 0 16,-10 0 0-16,-1-3-1 15,4-4 0-15,4 4-2 16,-8-11 1-16,11-11-1 16,-11-6 0-16,11-15-1 15,11-14 0-15,-7 4 0 16,13-4 1-16,4-3-1 15,8 7 0-15,-15 10-1 16,10 4 1-16,-2 14 0 16,-12 7 1-16,1 11 0 15,-8 7 0-15,-3 6-1 16,0-2 1-16,7 2-2 16,-3-6 0-16,10-7-7 15,0-8 0-15,4-10-3 16,13-14 0-16</inkml:trace>
  <inkml:trace contextRef="#ctx0" brushRef="#br0" timeOffset="348564.6983">27859 18066 25 0,'-14'-10'12'15,"-7"3"-2"-15,21 3 19 0,-11 4-26 16,-7 4 0-16,-3 10 1 16,4 7 0-16,-12 4-6 15,8 10 1-15,7 7 3 16,7 22 0-16,3-1-2 15,15 1 1-15,0-11-2 16,13-7 1-16,5-8-7 16,2-13 0-16,5 0-5 15,-5-29 1-15</inkml:trace>
  <inkml:trace contextRef="#ctx0" brushRef="#br0" timeOffset="348940.562">27979 18507 14 0,'-21'0'7'0,"17"-7"-1"0,4 0 3 15,0-7-8-15,0-7 0 16,0-11 3-16,0-7 0 15,0-3-2-15,4 7 0 0,3 3 4 16,-7 7 0 0,10 4-1-16,1 7 0 0,-1 11-1 15,1 6 0-15,0 8-3 16,-1 10 1-16,8 4-2 16,-1-1 0-16,5 4 0 15,-1 1 0-15,-7-1 0 16,11 0 0-16,-4 0 0 15,0 1 1-15,0-5-3 16,0-3 1-16,-10-6-8 16,-4-5 0-16,-7-10-2 15,7-14 1-15</inkml:trace>
  <inkml:trace contextRef="#ctx0" brushRef="#br0" timeOffset="349120.7644">28229 18137 38 0,'0'-18'19'0,"7"11"-23"16,-7 7 37-16,-7 7-32 16,-3 0 0-16,-4 18 1 0,-15 0 0 15,-2 6-3-15,-8 1 0 16,11 7 2-16,-4 0 0 16,11 3-5-16,3-3 0 15,18 0-8-15,7-7 1 16</inkml:trace>
  <inkml:trace contextRef="#ctx0" brushRef="#br0" timeOffset="349510.8302">27979 18006 35 0,'-43'0'17'0,"33"0"-19"15,10 0 24-15,0 0-22 16,10 0 0-16,1-3 1 16,-4-8 0-16,7 1-1 15,4-11 0-15,-1-4 1 16,5 0 1-16,-8-10 0 15,3 10 0-15,-6 4-1 16,0 3 1-16,-1 1-1 16,-10 13 1-16,0 4-2 0,7 4 1 15,-7 13-1-15,11 5 0 16,-1-5 0-16,1 8 1 16,10 3-4-16,-3 4 1 15,3-7-9-15,0-4 1 16,11-7-1-16,-7-4 1 15</inkml:trace>
  <inkml:trace contextRef="#ctx0" brushRef="#br0" timeOffset="349752.4068">28356 18042 19 0,'32'-18'9'0,"35"39"14"15,-53-10 14-15,4 6-35 16,-4 8 0-16,4 14 0 16,-8 10 1-16,1 4-3 15,-11 7 1-15,-4-3 1 16,-6-8 0-16,-15-10-4 16,-7-7 0-16,0-8-4 15,-6-10 0-15,9-3-8 16,8-29 1-16</inkml:trace>
  <inkml:trace contextRef="#ctx0" brushRef="#br0" timeOffset="358775.1935">24204 17491 30 0,'-3'-3'15'0,"3"-15"-14"0,3 15 15 15,4-1-16-15,4 4 0 16,3 0 2-16,0 0 0 16,7 4-2-16,4-1 1 15,-4-3 0-15,4-3 1 16,3-4 0-16,-3 0 1 16,-1-1-2-16,-3-6 0 15,1 0-3-15,-8 0 1 16,3 11-4-16,-10-1 0 15</inkml:trace>
  <inkml:trace contextRef="#ctx0" brushRef="#br0" timeOffset="358968.0256">24172 17632 33 0,'-24'-3'16'0,"10"-4"-6"15,14 7 19-15,0 0-29 16,0 0 1-16,10-4 0 15,11-3 0-15,4 0-2 16,17 0 1-16,4-3-1 16,-7-8 1-16,3 7-5 15,-6-3 0-15,-1-3-4 16,0-5 0-16,-3 5-2 16,0-8 0-16</inkml:trace>
  <inkml:trace contextRef="#ctx0" brushRef="#br0" timeOffset="359361.4152">24585 17156 27 0,'-14'-17'13'0,"25"6"-8"16,-8 7 24-16,4 4-28 16,0 0 1-16,7 11 0 15,-3 7 1-15,-1 6-3 16,8 8 0-16,3 7 2 15,-3-4 0-15,7 0 0 16,-4-10 0-16,-4 7-1 16,5-7 1-16,-5-8-2 15,1-3 1-15,-4-7-5 16,4 0 0-16,-8-7-7 16,-6-7 0-16,10-10-1 15,-7-8 1-15</inkml:trace>
  <inkml:trace contextRef="#ctx0" brushRef="#br0" timeOffset="359540.5585">24878 17146 36 0,'-21'-7'18'0,"14"14"-22"0,3-4 38 15,-3 11-34-15,-11 7 0 16,1 4 0-16,-4 7 1 16,-4-4-2-16,-3 4 1 15,7-4 0-15,-4 0 1 16,4-3-1-16,7-4 0 15,7 0-5-15,-4-7 0 0,25-7-6 16,4-14 1-16</inkml:trace>
  <inkml:trace contextRef="#ctx0" brushRef="#br0" timeOffset="359884.7093">24994 16959 29 0,'-17'-4'14'0,"10"8"-9"0,7-1 19 16,0 8-24-16,3 3 1 15,8 4-1-15,6-1 1 16,5-3-1-16,-8 0 0 16,3 0 0-16,-6 1 1 15,-1-5-3-15,5 1 0 16,-5-1-8-16,-3-3 1 15</inkml:trace>
  <inkml:trace contextRef="#ctx0" brushRef="#br0" timeOffset="360063.635">25118 16934 43 0,'-11'-11'21'0,"4"11"-28"15,7 0 37-15,-3 11-30 16,-4 7 0-16,-8 6 0 15,-2 5 0-15,-8 2-1 16,-3 8 1-16,0-4-4 16,3-6 0-16,11-5-7 15,3-6 1-15</inkml:trace>
  <inkml:trace contextRef="#ctx0" brushRef="#br0" timeOffset="360245.8078">24821 17050 41 0,'-10'11'20'0,"17"3"-22"16,-4-7 33-16,1 4-31 0,10-4 1 16,0 0-1-16,14-7 1 15,8-7-5-15,6-7 1 16,4-11-3-16,7 0 1 16,0 8-6-16,-4 10 0 15,-10 10-1-15,-11 4 1 16</inkml:trace>
  <inkml:trace contextRef="#ctx0" brushRef="#br0" timeOffset="360664.2822">25171 17375 46 0,'-7'-4'23'0,"14"-13"-37"0,3 6 53 16,1 8-39-16,3-4 0 16,7 0 0-16,0-1 0 15,-3 5-2-15,3-1 0 16,0-3-3-16,-7 4 1 15,4-1-6-15,-7 4 0 16,3-3-2-16,-7-8 1 16</inkml:trace>
  <inkml:trace contextRef="#ctx0" brushRef="#br0" timeOffset="360829.8211">25312 17139 39 0,'-18'-4'19'0,"11"4"-25"0,7 4 39 0,-3 10-33 16,-1 0 1-16,1 14-1 15,-8 0 1-15,7 8-2 16,1-1 1-16,-1-3-3 16,1-1 0-16,3 5-8 15,7-12 1-15,3-10-1 16,5-10 1-16</inkml:trace>
  <inkml:trace contextRef="#ctx0" brushRef="#br0" timeOffset="361205.8711">25541 17340 25 0,'-18'-14'12'0,"18"10"-12"0,0 4 23 16,0 0-21-16,0 0 1 16,11 0 1-16,-4 0 0 15,7-4-5-15,4-3 1 16,7-3 3-16,-4-1 0 15,3-10-1-15,1-7 0 16,-4-4-1-16,-7 0 1 16,-3 4-2-16,-4 0 1 15,-7 3-1-15,-11 8 0 0,-3 6 1 16,-17 11 0-16,-1 14 1 16,-3 18 0-16,3 14 0 15,4 0 1-15,10 7-1 16,11 3 1-16,14-10-1 15,14-11 0-15,4-7-2 16,7-3 1-16,-4-11-3 16,-4-7 0-16,5-10-7 15,-1 3 0-15,0 0-5 16,-3-11 1-16</inkml:trace>
  <inkml:trace contextRef="#ctx0" brushRef="#br0" timeOffset="387012.9708">28917 5021 26 0,'-17'-29'13'0,"27"12"-8"16,-3 10 13-16,7 0-18 16,4 10 0-1,24 29 3 1,-3 14 1-16,0 21-4 16,-7 14 1-16,-1 4 2 15,-2 3 0-15,-12 7 0 16,-3-10 0-16,-3-15-1 15,7-17 0-15,-8-17 0 16,11-29 0-16,0-25 1 16,8-24 0-16,2-32-2 15,-2-25 1-15,2 0-1 16,-2 21 0-16,-8 4 0 16,7 14 0-16,-10 7-5 15,-4 18 1-15,-4 10-5 16,1 4 1-16,-11 11-6 0,0 6 0 15</inkml:trace>
  <inkml:trace contextRef="#ctx0" brushRef="#br0" timeOffset="387193.6096">29161 5275 41 0,'7'-46'20'0,"77"7"-27"0,-48 28 36 0,-1-3-29 16,11 0 1-16,3 7-9 16,-3 7 1-16,-7 4 0 15,-7 6 1-15</inkml:trace>
  <inkml:trace contextRef="#ctx0" brushRef="#br0" timeOffset="387449.2492">29951 5204 28 0,'-35'-14'14'0,"13"10"-17"16,22 4 19-16,0 4-14 16,-3 3 0-16,-4 14 4 15,-4 4 1-15,-6 10-8 16,-5 8 1-16,-6 2 4 0,-4 8 0 15,1-3-1-15,-1-12 1 16,0-6-6-16,7-7 0 16,4-14-7-16,18-19 1 15,6-16-3-15,8-36 1 16</inkml:trace>
  <inkml:trace contextRef="#ctx0" brushRef="#br0" timeOffset="387689.3359">29916 4805 29 0,'-39'-35'14'16,"28"7"-11"-16,11 28 25 0,7-4-28 16,4 11 0-16,-4 11 2 15,3 14 1-15,5 14-2 16,-5 0 0-16,4 17 1 16,7 15 1-16,1 20 0 15,-1 5 0-15,0-11 0 16,7-18 1-16,-3-11-2 15,-8-10 1-15,1-21-5 16,-7-11 0-16,6-18-6 16,-3-20 0-16,15-11-6 15,2-11 1-15</inkml:trace>
  <inkml:trace contextRef="#ctx0" brushRef="#br0" timeOffset="388063.3595">30445 5052 31 0,'0'-7'15'0,"10"-17"-10"0,-6 20 24 15,-4 4-26-15,7 4 0 16,3-1 1-16,8-3 1 15,0 11-6-15,10-1 0 0,-3 4 4 16,-1 4 0-16,1 0-1 16,-4 3 0-16,0 0-1 15,-7 0 1-15,-6 18-2 16,-8 3 1-16,0 8 0 16,-11-4 1-16,-17-1-1 15,-8-2 1-15,-2-8-1 16,2-3 1-16,5-11-4 15,-1-10 0-15,11-18-4 16,14-4 0-16,17-7-7 16,29 1 0-16,10-12-2 15,8-9 1-15</inkml:trace>
  <inkml:trace contextRef="#ctx0" brushRef="#br0" timeOffset="388322.1225">30970 5169 48 0,'-56'28'24'0,"42"28"-37"0,17-34 51 16,4 2-39-16,4 8 1 15,7-4-2-15,-8-3 1 16,11-11 1-16,-3-14 0 16,3-7-1-16,4-21 1 15,-8-11 0-15,1-17 0 16,-11 6 0-16,-7 1 1 15,-7 3 2-15,-11 18 0 16,-13 17-1-16,-1 8 1 0,7 17-4 16,11 10 1-16,28 26-12 15,22-15 0-15</inkml:trace>
  <inkml:trace contextRef="#ctx0" brushRef="#br0" timeOffset="389596.7375">29672 5977 35 0,'-7'17'17'0,"56"-3"-17"16,-27-14 19-1,45 0-19 1,-7 0 1-16,0 0 0 16,-11 0 1-16,0 4-2 15,-6-4 0-15,-1 0-3 16,-10-4 1-16,-15-6-7 16,-6-8 0-16</inkml:trace>
  <inkml:trace contextRef="#ctx0" brushRef="#br0" timeOffset="389805.0321">29834 6065 36 0,'-42'7'18'0,"35"67"-14"0,14-42 30 16,0-4-35-16,-3 14 1 16,-1 15 0-16,-3 17 1 15,-3 7-1-15,-4 14 1 16,-8-17-1-16,-2-8 1 15,3-13-4-15,0-15 0 16,-8-17-7-16,8-11 1 16,-3-25-3-16,3-24 1 15</inkml:trace>
  <inkml:trace contextRef="#ctx0" brushRef="#br0" timeOffset="390001.6525">29711 6280 27 0,'14'4'13'0,"7"-33"-9"16,-14 29 22-16,4 0-25 15,-4 4 0-15,-4 6 2 16,8 15 0-16,-4 10-3 16,-7 18 0-16,-7 14 2 15,-4 7 1-15,1 1-2 16,6-8 1-16,-3-14-1 16,4-8 1-16,3-6-5 15,3-7 0-15,4-7-8 16,-7-11 0-16</inkml:trace>
  <inkml:trace contextRef="#ctx0" brushRef="#br0" timeOffset="390676.8557">29584 6146 34 0,'-35'7'17'0,"10"28"-16"0,25-21 24 0,11 4-25 16,-4 17 1-16,0 15 0 16,3 24 1-16,4 14-2 15,-14 7 0-15,0-21 1 16,-14-7 1-1,-10-3-5 1,-1-18 0-16,7-18-7 16,8-10 0-16</inkml:trace>
  <inkml:trace contextRef="#ctx0" brushRef="#br0" timeOffset="390946.1093">29503 6594 22 0,'0'-46'11'0,"49"4"-12"16,-28 28 10-16,11 0-10 0,-4 3 1 16,8 4 3-16,-12 7 1 15,8 0-2-15,3 0 1 16,1 7 1-16,2 7 1 15,5 4 0-15,-4-8 0 16,-1-3-4-16,5-10 0 16,-8-4-5-16,-3-4 1 15,-11 4-6-15,0 4 0 16</inkml:trace>
  <inkml:trace contextRef="#ctx0" brushRef="#br0" timeOffset="391189.0772">29471 6929 45 0,'0'-7'22'0,"64"-14"-31"16,-40 10 43-16,19 1-35 16,9-4 1-16,19 3-1 15,-4 4 1-15,-3 0 0 16,10-7 0-16,-7 7 0 15,-7 0 1-15,-11 7-3 16,-10-4 1-16,-7 4-10 16,-8-3 1-16,-20-8-1 15,-4-10 0-15</inkml:trace>
  <inkml:trace contextRef="#ctx0" brushRef="#br0" timeOffset="391847.0752">30582 6199 28 0,'-24'-49'14'0,"13"41"-18"0,11 5 25 16,-4 3-21-16,-3 3 1 0,-10 5 4 15,-8 16 0 1,-14 1-4-16,-7 10 0 0,-6 15 4 15,2 24 1-15,8 10 0 16,3 12 0-16,21-8-3 16,15 4 1-16,13-11-1 15,26-4 0-15,-1-17-9 16,21-14 1-16,-3-14-8 16,-7-22 0-16</inkml:trace>
  <inkml:trace contextRef="#ctx0" brushRef="#br0" timeOffset="392178.2516">30688 6760 38 0,'-18'0'19'0,"26"-11"-21"0,-8 4 26 15,10-7-24-15,-3-4 0 16,0-13 0-16,4-15 1 15,-4-7-1-15,0-11 0 16,0 8 0-16,7 7 1 16,-3 6-1-16,3 12 1 15,0 9 0-15,4 12 0 16,-4 13 0-16,7 18 0 16,-7 11 1-16,7 18 0 15,-3 3-1-15,3 6 0 16,0-6 0-16,-7-3 0 0,7-8 1 15,-7-10 0-15,4-7-6 16,0-8 1-16,3-13-9 16,-11-8 1-16</inkml:trace>
  <inkml:trace contextRef="#ctx0" brushRef="#br0" timeOffset="392388.8478">31094 6344 54 0,'-28'-18'27'0,"-4"18"-35"16,18 7 46-16,-7 11-38 16,-11 6 0-16,-11 22 0 15,5 7 1-15,-1 4-1 16,0-5 0-16,11-9-2 16,3-11 1-16,11-8-8 15,3-10 1-15,11-14-6 0,18-28 0 16</inkml:trace>
  <inkml:trace contextRef="#ctx0" brushRef="#br0" timeOffset="392718.5074">30836 6118 37 0,'-42'-18'18'16,"24"-7"-20"-16,15 11 29 0,3-14-27 16,3-7 0-16,4-4 2 15,4-3 0-15,3 6-2 16,-3 5 1-16,6 2 0 16,-3 12 0-16,4 10 0 15,0 10 0 1,10 26-1-1,-3 6 1-15,-8-3-1 16,1-1 0-16,-4-2 1 16,0 2 0-16,-7-3-3 15,4-3 1-15,-1-7-9 16,11-1 1-16,-3-6-3 16,3-18 1-16</inkml:trace>
  <inkml:trace contextRef="#ctx0" brushRef="#br0" timeOffset="392988.2599">31267 6171 19 0,'21'-21'9'0,"4"-4"-5"0,-15 18 13 16,1 7-10-16,3 0 0 15,0 7 5-15,4 3 0 16,-8 12-14-16,1 9 1 0,-1 15 9 15,-6 14 1-15,-1 11-4 16,1 6 1-16,-8 4-2 16,-13-3 0-16,-1-14-4 15,-3-8 0-15,-4-10-6 16,1-11 0-16,-8-14-9 16,14-3 1-16,15-11-2 15,3-28 1-15</inkml:trace>
  <inkml:trace contextRef="#ctx0" brushRef="#br0" timeOffset="393512.8366">31764 6386 59 0,'-18'-14'29'0,"18"14"-47"16,15 0 64-16,2 3-46 16,8 1 0-16,7 3 1 15,10-4 0-15,11 1-2 16,3-1 1-16,-6-3-2 16,-1 0 0-16,-10 4-3 15,-7-4 1-15,-4 0-6 16,-18 4 0-16,-13 3-5 0,-11 3 1 15</inkml:trace>
  <inkml:trace contextRef="#ctx0" brushRef="#br0" timeOffset="393950.3655">31955 6231 35 0,'-36'-29'17'0,"26"51"-16"16,10-22 32-16,0 0-32 16,7 10 1-16,0 1 1 15,0 13 0-15,0 15-3 16,-4 21 1-16,5 18 2 15,-16 17 0-15,1-3 0 0,0 3 0 16,-3 11-2-16,-1-7 1 16,8-18-11-16,3-21 0 15,14-25-5-15,3-31 1 16</inkml:trace>
  <inkml:trace contextRef="#ctx0" brushRef="#br0" timeOffset="394805.565">32847 6629 24 0,'-10'0'12'0,"-1"-14"-2"16,7 7 12-16,1-7-19 16,-1-7 1-16,1-4 3 15,3-7 0-15,0-10-9 16,7 0 0-16,0 6 5 15,7 5 1-15,-3-1-4 16,-1 11 1-16,4 0-1 16,0 10 0-16,4 11 0 15,-4 0 0-15,4 11 0 16,-4 13 0-16,4 8 1 0,-4 10 0 16,10 8-1-16,-2 6 1 15,-1-3 0-15,0-7 0 16,0-4 1-16,-7-6 0 15,4-12-2-15,-8-2 1 16,1-12-6-16,0-3 0 16,-11-7-8-16,7-10 0 0</inkml:trace>
  <inkml:trace contextRef="#ctx0" brushRef="#br0" timeOffset="394985.8701">33179 6351 43 0,'-11'-25'21'0,"4"18"-24"15,7 10 34-15,-3 8-31 16,-1 10 0-16,-10 11 1 16,-14 14 0-16,-4 7-1 15,-7 7 0-15,4-4 0 16,3-7 0-16,7-10-5 16,11-14 1-16,0-7-8 15,14-18 1-15</inkml:trace>
  <inkml:trace contextRef="#ctx0" brushRef="#br0" timeOffset="395242.1431">33288 5839 39 0,'18'-10'19'0,"35"10"-25"0,-43 10 30 15,8 8-24-15,-8 10 1 16,5 7 0-16,-8 4 1 0,0 0-2 16,-4 3 0-1,1 4 2-15,-4-4 0 16,0-10-3-16,0-4 0 0,7-6-8 16,-4-12 0-16,4-3-2 15,-3-14 1-15</inkml:trace>
  <inkml:trace contextRef="#ctx0" brushRef="#br0" timeOffset="395406.5953">33553 6033 40 0,'-32'-10'20'0,"18"10"-27"15,14 3 40-15,-4 1-34 16,-3 3 1-16,0 7 0 16,0 7 1-16,-3 4-1 15,-8 3 1-15,-3 4-1 16,0-1 0-16,-8-9-4 15,-2-1 1-15,-1-4-8 16,-3-3 0-16</inkml:trace>
  <inkml:trace contextRef="#ctx0" brushRef="#br0" timeOffset="395534.2007">33218 6097 33 0,'31'-14'16'0,"43"-4"-16"0,-49 21 23 15,7 4-27-15,0 8 1 16,3 6-15-16,-3 7 1 15</inkml:trace>
  <inkml:trace contextRef="#ctx0" brushRef="#br0" timeOffset="400044.7034">31641 6700 29 0,'7'-25'14'0,"46"18"-3"15,-39 4 17-15,3 3-26 16,1 3 1-16,3 4 1 16,4 4 0-16,0-1-4 15,-4-3 0-15,10-7 3 16,12-7 1-16,10-7-2 16,10-7 1-16,4 0-1 15,7 3 1-15,-14 8-1 16,-14 3 1-16,-7 10-2 15,-14 4 1-15,-8 11-12 16,-6 3 1-16,-8-3-6 16,4-11 1-16</inkml:trace>
  <inkml:trace contextRef="#ctx0" brushRef="#br0" timeOffset="416213.9576">33355 6083 10 0,'-3'0'5'0,"-12"17"1"0,12-17 6 16,-1 4-11-16,-3 3 1 15,0 0 1-15,-3-4 1 16,3 1-5-16,0-4 1 15,3 3 1-15,4-3 1 0,0 0-1 16,0 0 1-16,0 0-1 16,0 0 0-16,0 0 0 15,0 4 1-15,0 3-1 16,0-4 1-16,0 5 0 16,0-5 1-16,11-3-2 15,3-3 1-15,0-5 0 16,4-2 0-16,-1-1 0 15,4 1 0-15,-3 3-1 16,3 0 0-16,-3 0-1 16,-4 7 1-16,4 3-1 15,-1 1 1-15,4-1-1 16,-3 4 0-16,3 0 1 16,0 0 0-16,0-3 0 15,8-11 0-15,-1-4 0 16,-3-3 0-16,-4 0 0 15,-7 0 1-15,-4 7-1 16,1 0 0-16,-11 7-1 0,-3 3 1 16,-15 1-2-16,4-1 0 15,0 1-5-15,7-1 1 16,7-3-6-16,7-3 1 16</inkml:trace>
  <inkml:trace contextRef="#ctx0" brushRef="#br0" timeOffset="416559.8333">33637 5885 12 0,'0'7'6'0,"7"-32"7"16,-7 25-1-16,-3 4-9 16,-4 3 0-16,-7 7 3 15,-4 11 1-15,-7 6-8 16,-3 5 0-16,-4 6 5 16,1 4 0-16,-5 0-2 15,1-11 1-15,3-3-2 16,4-7 1-16,0-8-1 15,7-3 0-15,3-3-3 0,4-4 1 16,10 0-4 0,8-4 0-16,10 1-5 0,11-4 1 15</inkml:trace>
  <inkml:trace contextRef="#ctx0" brushRef="#br0" timeOffset="416934.5228">33242 5800 16 0,'-10'-7'8'0,"10"4"-11"16,3 3 8-16,4 3-3 15,7 1 1-15,0 6 2 16,8-3 1-16,6 18-7 16,-3 3 1-16,-1 11 4 15,4 3 1-15,-3 1-1 16,10 3 0-16,-3 0-1 15,3-8 0-15,-3 1-1 16,-4 7 1-16,-3-7-10 0,-11-4 0 16,-3-14-1-1,-22-7 0-15</inkml:trace>
  <inkml:trace contextRef="#ctx0" brushRef="#br0" timeOffset="419532.1997">31066 7585 22 0,'3'-46'11'0,"32"46"-4"16,-28 0 12-16,4 0-14 15,-7 4 1-15,-4 17 2 16,-11 11 1-16,7 21-10 16,-6 14 0-16,3 10 7 15,3 8 1-15,-3 14-3 0,4 3 0 16,3 4-2-16,3-14 1 15,-3-18-2-15,0-18 1 16,-3-17-2-16,-4-18 0 16,0-17-2-16,0-29 1 15,7-10-2-15,7-15 1 16,3 8-1-16,8 3 1 0,3 1 1 16,4 2 0-16,-1 1 2 15,5 3 0 1,-1 4 0-16,0 3 1 0,4 4-1 15,3 11 1-15,0 6-2 16,-3 11 0-16,-7 11 0 16,-11-4 1-16,-11 7-1 15,-10 11 1-15,-10 7 0 16,-4-1 0-16,-15-2 0 16,-10 6 1-16,-3-14-1 15,3-7 0-15,11-10-5 16,7-15 1-16,14-10-10 15,24-7 1-15,25 0-2 16,15-14 0-16</inkml:trace>
  <inkml:trace contextRef="#ctx0" brushRef="#br0" timeOffset="419729.6726">31898 8044 43 0,'-21'-32'21'0,"7"39"-28"0,10-3 42 15,-3 3-35-15,-3 10 0 16,-4 8 0-16,-4-7 1 16,4 3-2-16,-11 4 1 15,4-4-1-15,7-4 0 16,3 1-5-16,1-11 0 16,10-10-5-16,10-8 0 15</inkml:trace>
  <inkml:trace contextRef="#ctx0" brushRef="#br0" timeOffset="419847.6186">31852 7726 38 0,'-14'-28'19'0,"7"25"-20"0,4 3 31 0,3 3-31 15,0 8 1-15,7 10-10 16,3 7 1-16,8 4 3 16,10-4 1-16</inkml:trace>
  <inkml:trace contextRef="#ctx0" brushRef="#br0" timeOffset="420507.208">32269 8093 39 0,'7'14'19'0,"-4"-28"-17"15,1 7 32-15,3-3-31 16,0 3 0-16,-4-7 1 16,-3-1 1-16,-3-2-7 15,-8-4 1-15,-3-8 3 16,-7 8 0-16,-7 7-2 0,-4 7 0 15,-3 14-2-15,3 11 1 16,0 10 0-16,4 7 0 16,10 4 0-16,8 3 1 15,6 1 0-15,15-4 0 16,3-15 2-16,11-17 0 16,3-14-1-16,0 0 0 15,-3-21-2-15,6-7 0 0,-6-8-1 16,3 8 0-16,-10 7-1 15,-7 10 1-15,-4 15 0 16,0 10 0-16,-7 14 2 16,0 4 0-16,0 10 0 15,0 4 1-15,7-4 0 16,3 0 1-16,12-14-3 16,2-14 0-16,15-7-3 15,-7-14 1-15,3 0-3 16,4-7 1-16,3-7-2 15,1 3 1-15,-8-3 2 16,-7 3 0-16,-10 4 5 16,-1 0 0-16,-10 0 3 15,-7-4 1-15,0 7 2 16,-3 1 0-16,-4 3 0 16,-4 7 0-16,4 7-3 15,4 3 1-15,3 4-3 16,3 0 0-16,8 4-2 0,6 3 0 15,8 4-1-15,3-1 1 16,-3 8 0-16,0 0 0 16,-4-4 1-16,-11 3 1 15,-10 5 0-15,-10 2 1 16,-15 5 0-16,-10-8 1 16,-7-7-4-16,3-7 1 15,7-10-14-15,25-15 0 16,10-17-3-16,12-21 0 15</inkml:trace>
  <inkml:trace contextRef="#ctx0" brushRef="#br0" timeOffset="420958.8926">30402 7536 45 0,'-24'-18'22'0,"20"-3"-30"0,11 25 40 16,4 6-33-16,-1 1 1 0,4 10-7 15,4 7 0-15,-7 0 5 16,-1 1 1-16,-10-8-6 16,0-7 1-16,-7-7-3 15,4-11 0-15,-1-10 1 16,1-10 1-16</inkml:trace>
  <inkml:trace contextRef="#ctx0" brushRef="#br0" timeOffset="421077.7398">30603 7324 33 0,'32'-24'16'0,"-14"24"-14"15,-18 3 34-15,3 18-34 16,-6 8 0-16,-11 9 0 16,7 8 0-16,0 11-13 15,14 10 1-15,17-14-1 16,8-25 0-16</inkml:trace>
  <inkml:trace contextRef="#ctx0" brushRef="#br0" timeOffset="421559.3276">33140 7236 34 0,'3'-10'17'0,"29"-5"-21"15,-18 15 29-15,-3 7-24 16,-4 4 1-16,-7 10 1 15,-7 4 0-15,-7 3-4 0,-11 4 0 16,0 0-4-16,4 3 1 16,18-7-6-16,6-21 1 15</inkml:trace>
  <inkml:trace contextRef="#ctx0" brushRef="#br0" timeOffset="421680.9595">33429 7353 53 0,'-21'0'26'0,"-74"130"-89"0,81-81 51 0,7-3 11 16,-29-7 1-16</inkml:trace>
  <inkml:trace contextRef="#ctx0" brushRef="#br0" timeOffset="435130.4489">8128 8040 8 0,'0'-17'4'0,"14"-8"1"0,-14 18 5 0,7 0-8 16,7-4 1-16,-3 4 0 16,6 7 0-16,-2 4-4 15,6 6 0-15,-4 1 3 16,12 3 0-16,2 0-2 15,8-7 0-15,18 0 0 16,10-3 1-16,21 3-1 16,7 0 0-16,4-3 0 15,14-1 1-15,0 4-1 16,24 7 0-16,4-7 1 16,22 4 0-16,31-1-1 15,-50-2 1-15,103-16-1 16,11-6 1-16,6 4-1 15,8-11 1-15,3 3-1 16,0-10 1-16,4 3 0 16,-7 4 0-16,-15 0 0 15,-6 10 0-15,-4 1 0 16,-25 2 0-16,-3 5-1 16,-18 3 1-16,-18 0-1 0,-3-4 1 15,-18 4-1-15,-3 0 0 16,-18 0 0-16,0-7 0 15,-10 0 0-15,-11 11 1 16,-11-1-1-16,0 4 1 16,-17 4 1-16,0-4 0 15,-14 0-1-15,-8-3 1 16,-6-1 0-16,3-3 0 16,-4-3-3-16,-6 3 1 0,-15 3-7 15,0 4 1-15,-17 11-3 16,-22-15 1-16</inkml:trace>
  <inkml:trace contextRef="#ctx0" brushRef="#br0" timeOffset="461539.1066">17053 15424 18 0,'-21'-74'9'0,"18"63"-6"0,-1 22 10 31,-14 42-9-31,4 7 1 16,0 14 2-16,11 21 1 15,-1 25-9-15,4 11 0 16,4 34 6-16,10 26 1 16,-4 3-3-16,4 21 1 15,8-14-2-15,-1-35 1 16,-4-32-4-16,1-32 0 15,-7-42-5-15,3-28 1 0,-11-32-6 16,-6-39 0 0</inkml:trace>
  <inkml:trace contextRef="#ctx0" brushRef="#br0" timeOffset="462246.2543">17438 15590 20 0,'77'-11'10'0,"-6"1"-5"0,-46 10 11 16,13-4-16-16,19 4 1 15,21 0 0-15,27-3 0 16,12-8-1-16,24 0 0 16,21 1 1-16,18-11 0 15,42-18 1-15,18-14 1 16,42-3 0-16,4-1 0 15,21 11-1-15,-14-3 1 0,17 17-2 16,-13 4 1-16,17 17-2 16,-22 1 1-16,5 10-2 15,-22 3 1-15,4 1 0 16,-8 3 1-16,1 0-1 16,-4 0 1-16,-17-4-1 15,-15 1 1-15,-3 3-1 16,-29 0 0-16,-13-3 0 15,-18 6 1-15,-18 1-1 16,-25 6 1-16,-13 1-1 16,-25 0 0-16,-15 3 0 15,-10 0 0-15,-3 7 0 16,-1 1 1-16,1-5-1 16,-1 1 0-16,1 0 0 15,10 3 1-15,0-3-2 16,0-8 1-16,0 1-1 15,-7-4 0-15,-7-7 0 0,-7 0 0 16,-11-7 1-16,-10 4 0 16,-14-1-1-16,-4 1 1 15,-14 3 0-15,-4-4 1 16,-6 1-1-16,3 6 0 16,0 4-5-16,0-3 1 15,-1 7-5-15,5 6 0 16</inkml:trace>
  <inkml:trace contextRef="#ctx0" brushRef="#br0" timeOffset="462515.4592">25968 15604 24 0,'-7'-25'12'0,"21"50"-11"16,-7-14 16-16,0 3-16 15,4 17 1-15,6 19 1 16,-3 34 0-16,4 26-4 16,-7 3 1-16,6 21 2 15,-13 10 0-15,-4-10 0 16,0-28 0-16,-4-10-1 16,-10-22 0-16,0-7 0 15,-7-4 1-15,-7-3-3 16,7 4 0-16,-8 6-8 15,12 11 0-15</inkml:trace>
  <inkml:trace contextRef="#ctx0" brushRef="#br0" timeOffset="463461.8793">16722 17297 27 0,'-4'-60'13'0,"36"-7"-10"0,-7 53 16 15,17 0-19-15,11 0 0 16,14 0 1-16,7 0 1 16,14 3-3-16,7 4 0 0,8 4 1 15,-8-1 1 1,4-3 0-16,14 0 1 16,7-4-1-16,7 1 1 0,3-8 0 15,22-3 0-15,14 7 0 16,-1-4 0-16,22 8-2 15,11 6 1-15,-4 4-1 16,14 4 1-16,7 13-1 16,-14 1 1-16,4 3-1 15,7 0 1-15,-22 4-1 16,11 0 1-16,0-1-1 16,-10-2 0-16,10-8 0 15,11 7 0-15,-11-7-1 16,10 4 1-16,12-4 0 15,2 3 0-15,8 1 0 16,4-11 1-16,2 4-1 16,8-11 1-16,7-7 0 15,4-4 0-15,-18-7-1 0,-4-3 1 16,4 11-1-16,-32-8 0 16,4 0 0-16,-8 4 0 15,-20 4-1-15,-8-1 1 16,-6 7-1-16,-19 4 1 15,-13 4 0-15,-15 0 0 16,-17-4 0-16,-14 7 0 16,-22-7 1-16,-6 0 0 15,-8 0-8-15,-17 3 0 16,-7 8-4-16,-43-25 1 0</inkml:trace>
  <inkml:trace contextRef="#ctx0" brushRef="#br0" timeOffset="472845.1152">15543 5328 17 0,'-10'-11'8'0,"-8"-14"-2"0,15 15 8 16,-4 10-13-16,7 0 0 0,-4 0 1 16,-3 3 0-16,3 8-2 15,-3 10 1-15,7 4 2 16,-10 10 0-16,3 14 0 16,-14-3 1-16,10 11-2 15,-10-1 1-15,14-3-1 16,3-7 0-16,8 3-1 15,3-3 0-15,14-14-1 16,11 0 1-16,-4-11-1 16,11-14 1-16,-7-4-4 15,-1-6 0-15,-13-8-3 16,-7-3 1-16,-4-3-5 16,-14 2 0-16</inkml:trace>
  <inkml:trace contextRef="#ctx0" brushRef="#br0" timeOffset="473070.8011">15254 5649 27 0,'-21'-18'13'0,"39"-24"-11"0,-15 35 23 16,11-4-25-16,7 7 1 15,4-3-1-15,3 11 0 16,11 3 0-16,0 4 0 15,10 3 1-15,-3 0 0 16,4-4-3-16,-1-6 0 16,-3-1-4-16,-11-3 1 0,-7-3-4 15,1 3 1-15</inkml:trace>
  <inkml:trace contextRef="#ctx0" brushRef="#br0" timeOffset="473491.6523">15886 5652 27 0,'-15'-21'13'0,"15"0"-10"0,0 21 24 16,0 0-26-16,0 0 1 15,0 0 0-15,11-7 0 16,3 3-3-16,7-3 1 16,4 4 1-16,-4-4 0 15,7 3 0-15,-3 8 0 0,-4-4-3 16,-7 3 0-16,-3 8-4 16,-11 3 1-16,-7 0-5 15,-7 11 0-15</inkml:trace>
  <inkml:trace contextRef="#ctx0" brushRef="#br0" timeOffset="473609.5671">15847 5896 18 0,'-11'10'9'0,"25"-13"2"16,-7-8 11-16,7-3-19 15,8 0 1-15,6-4 0 16,4 1 1-16,3 2-12 16,0 8 1-16,15-3-2 15,-12 6 1-15</inkml:trace>
  <inkml:trace contextRef="#ctx0" brushRef="#br0" timeOffset="474541.4169">16591 5546 17 0,'0'-14'8'0,"4"4"3"0,-1 13 7 16,-3 1-13-16,0 10 0 15,-7 10 2-15,-3 5 0 16,-12 9-9-16,-2 8 0 16,-5 14 6-16,-2 0 0 15,-5 7-2-15,-2-10 0 16,-5-4-3-16,1-7 1 15,10-11-5-15,15-14 1 16,13-17-7-16,8-19 0 16</inkml:trace>
  <inkml:trace contextRef="#ctx0" brushRef="#br0" timeOffset="474796.799">16454 5479 25 0,'-15'-24'12'0,"19"13"-12"15,-4 11 15-15,11-7-14 16,-4 3 0-16,0 8 1 16,3-4 1-16,8 11-3 15,0 3 1-15,-4 17 2 16,3 12 1-16,-3 17-1 16,4 21 0-16,-4 7-1 15,4 4 1-15,-4-8-2 16,7-13 1-16,0-15-3 15,4-17 0-15,10-21-6 16,8-15 0-16,-5-10-3 16,-9-14 0-16</inkml:trace>
  <inkml:trace contextRef="#ctx0" brushRef="#br0" timeOffset="475171.2911">16087 5321 27 0,'-39'-8'13'0,"39"-9"-17"16,7 13 22-16,11-6-17 16,3-1 0-16,18 1 4 15,6-1 0-15,12 0-6 16,-8 8 1-16,4 3 3 16,14 3 1-16,-3 11-2 15,-4 4 1-15,-7 3-2 16,-8-3 1-16,-2-7-4 15,3-11 0-15,-11-8-7 16,-7-9 0-16,-14-8-1 16,-14 0 1-16</inkml:trace>
  <inkml:trace contextRef="#ctx0" brushRef="#br0" timeOffset="475501.9529">16496 4686 22 0,'-21'-43'11'0,"14"36"-3"16,7 7 20-16,0-7-26 16,0 0 0-16,7 28 2 15,-7 14 0-15,0 15-5 16,-7 17 0-16,3 10 4 16,1 15 0-16,-1 7-11 15,8-4 1-15,3-17-4 16,-18-36 1-16</inkml:trace>
  <inkml:trace contextRef="#ctx0" brushRef="#br0" timeOffset="480921.3471">20105 5963 28 0,'-21'-4'14'0,"-8"-7"-9"0,26 8 15 15,-1-4-18-15,-3 0 1 16,-7-7 2-16,4 0 0 15,-1-4-6-15,-7-3 1 16,4-7 3-16,0-8 1 16,7 1-1-16,11-7 1 15,6-11-2-15,11-14 1 16,11-4-1-16,-4-3 0 0,4 7-1 16,0 7 0-16,3 7-1 15,0 7 1-15,4 11-1 16,4 7 0-16,-8 3 0 15,0 15 0-15,-3 10-1 16,-7 7 1-16,-8 7-1 16,-3 10 1-16,-10 12 0 15,-8 6 1-15,-10 7-1 16,-3-3 1-16,-12-7 0 16,-6 0 0-16,-7-11 0 15,10-7 0-15,0-10 0 16,0-8 0-16,8-17-3 15,-1-14 1-15,18-11-7 16,11-3 0-16,6 10-6 16,18-3 0-16</inkml:trace>
  <inkml:trace contextRef="#ctx0" brushRef="#br0" timeOffset="481536.235">19445 5948 13 0,'-10'-7'6'0,"-12"25"11"0,19-14-2 16,-4-4-10-16,0 3 1 16,3-3 3-16,4 0 0 15,11-3-11-15,3-1 1 16,7-3 7-16,0-4 0 15,11-6-3-15,21-1 1 16,10 4-2-16,22-4 0 16,14 1-2-16,-7-4 0 15,13-4 0-15,12 0 1 0,6 4 0 16,-6 3 0 0,-8-3 0-16,-10 7 0 0,-11 4 0 15,-14-1 1-15,-14 0-4 16,-14 1 1-16,-18 3-6 15,-14 7 1-15,-14 0-7 16,-7 7 0-16</inkml:trace>
  <inkml:trace contextRef="#ctx0" brushRef="#br0" timeOffset="483233.3007">20235 5867 13 0,'0'-14'6'0,"-3"4"6"0,-1 6 7 0,-3 4-14 16,0 0 0-16,0 0 3 15,0 4 0-15,4 6-10 16,-8 11 0-16,7 11 7 16,4 7 1-16,-3 3-3 15,-4 15 0-15,3-4 0 16,1 3 0-16,-4 1-1 15,3-5 0-15,1-9-1 16,6-8 1-16,11-7-1 16,4-10 1-16,17-11-2 15,8-14 1-15,-1-7-6 16,7-7 1-16,-13 7-5 16,-5-4 0-16,-2 4-4 15,-26 0 0-15</inkml:trace>
  <inkml:trace contextRef="#ctx0" brushRef="#br0" timeOffset="483488.6241">20041 6231 27 0,'-28'-32'13'0,"28"4"-8"0,0 14 20 15,4 7-23-15,3 3 1 16,7 0 2-16,-4 4 0 15,12 8-7-15,-8-1 1 0,10 7 3 16,-6-4 1-16,31-10-2 16,-13 0 1-16,20-21-2 15,-14 11 1-15,18-8-1 16,-17 7 0-16,-4 1-5 16,-15 3 1-16,-3 10-7 15,-3-3 0-15</inkml:trace>
  <inkml:trace contextRef="#ctx0" brushRef="#br0" timeOffset="485397.1584">21301 5567 40 0,'-14'-3'20'0,"21"-4"-9"0,-7 0 21 15,7 0-31-15,7 0 1 16,0 0-1-16,4 0 1 16,-1 0-3-16,11-1 1 0,4 1 1 15,14-7 0-15,-7 4-1 16,-4-1 1-16,0 1-4 16,-6 6 1-16,-8 4-5 15,-11 4 1-15,-10 6-7 16,-10 8 1-16,-11 17-2 15,-8-7 1-15</inkml:trace>
  <inkml:trace contextRef="#ctx0" brushRef="#br0" timeOffset="485544.5498">21280 5783 41 0,'-43'14'20'0,"26"-14"-20"16,17 0 42-16,10-11-40 16,15-3 1-16,0 0 0 15,6-4 0-15,12 4-4 16,10 0 0-16,10 0-2 15,4 7 1-15,4 0-8 16,-4 3 1-16,-4 1-5 16,-10-1 0-16</inkml:trace>
  <inkml:trace contextRef="#ctx0" brushRef="#br0" timeOffset="486341.6461">22684 5052 25 0,'-18'-7'12'0,"25"-3"-6"15,-3 3 13-15,3-7-15 16,0 3 1-16,0 0 1 16,3 4 0-16,-3 11-8 15,-3 3 1-15,-4 0 5 16,-7 18 0-16,-7 14-2 15,0 31 1-15,-8 15-2 16,-9-1 1-16,-5-10-1 16,-6-10 1-16,10-15-3 15,8-13 0-15,20-22-5 16,11-28 0-16,18-36-6 0,0-27 0 16</inkml:trace>
  <inkml:trace contextRef="#ctx0" brushRef="#br0" timeOffset="486641.032">22772 4865 34 0,'0'-3'17'0,"3"-1"-13"0,-3 11 26 16,0 8-29-16,0 9 0 16,0 1 2-16,0 10 1 15,7 8-4-15,4 2 0 16,10 12 3-16,4 6 0 0,0-3-1 16,-4 4 0-16,0-1 0 15,0-3 0-15,-10-10-4 16,-4-8 0-16,-7-17-5 15,-11-11 0-15,-14-11-5 16,-6-6 0-16,-8-11 1 16,-7-4 1-16,11-7 7 15,-1 8 1-15,5-1 8 16,6 0 0-16,11 1 5 16,7-4 1-16,7-1-2 15,14 5 1-15,18 3-11 16,17 0 1-16,0-4-13 15,26-3 0-15</inkml:trace>
  <inkml:trace contextRef="#ctx0" brushRef="#br0" timeOffset="486867.5386">23043 4851 34 0,'18'-17'17'0,"28"-8"-16"0,-28 21 20 15,10 4-21-15,-11-10 0 16,5 3 0-16,2 0 1 16,-3 3-4-16,4 4 1 0,0 7-7 15,-4 7 0-15</inkml:trace>
  <inkml:trace contextRef="#ctx0" brushRef="#br0" timeOffset="487002.4029">23199 4880 43 0,'-18'-29'21'0,"18"26"-26"16,0 3 38-16,4 3-33 16,3 8 0-16,-4 17-5 15,-3 4 0-15,0 10-4 16,4 8 0-16</inkml:trace>
  <inkml:trace contextRef="#ctx0" brushRef="#br0" timeOffset="487317.186">22267 5666 38 0,'-63'-10'19'0,"24"17"-13"0,28-7 27 16,8-4-29-16,-1 4 0 15,4 0 1-15,18 0 1 16,7-3-8-16,17-4 0 16,22 0 5-16,3-1 0 0,21-2-2 15,18-8 0-15,21 4 0 16,-4 4 0-16,-10 3-2 15,-7 3 1-15,-11 0-4 16,-10 8 1-16,-15 0-7 16,-20 3 1-16,-12-4-7 15,-13 1 1-15</inkml:trace>
  <inkml:trace contextRef="#ctx0" brushRef="#br0" timeOffset="487692.2553">22620 5818 38 0,'-7'-7'19'0,"11"0"-21"15,-4 7 31-15,0 0-26 16,3 3 0-16,4 4 2 0,0 0 0 16,4 11-7-16,-4 10 1 15,-4 4 4-15,-3 3 0 16,0-3-1-16,-3-7 0 15,3-8-2-15,0-6 1 16,0-11 0-16,3-21 0 16,4-14-1-16,11-4 0 15,7-4-1-15,-4 5 0 16,7 6 0-16,-3 14 0 16,0 15 1-16,-8 10 0 15,1 17 1-15,-11 12 0 16,0 3 0-16,4-4 1 0,-4-7-1 15,0-7 1-15,3-10-6 16,8-11 0-16,3-18-9 16,18-14 0-16,-4-6-1 15,-7-12 0-15</inkml:trace>
  <inkml:trace contextRef="#ctx0" brushRef="#br0" timeOffset="487992.5128">23901 5045 35 0,'-11'-10'17'0,"4"-8"-12"0,4 18 32 15,-5 4-32-15,1-4 0 16,-17 14 2-16,-12 14 0 15,-2 18-10-15,2 17 1 16,5 4 5-16,9 11 1 16,15-4-4-16,11-7 1 15,17 0-1-15,11-10 1 16,-4-12-3-16,0-6 0 16,8-14-10-16,6-7 0 15,0-15-3-15,-3-13 0 16</inkml:trace>
  <inkml:trace contextRef="#ctx0" brushRef="#br0" timeOffset="488323.839">24201 5201 40 0,'-11'14'20'0,"22"17"-19"0,-4-20 35 16,0 7-35-16,10-1 1 15,1 4 0-15,10 1 1 16,0-1-4-16,-3 0 0 16,-7 0-5-16,3 0 1 15,0-10-8-15,-10-1 1 16</inkml:trace>
  <inkml:trace contextRef="#ctx0" brushRef="#br0" timeOffset="488517.9385">24553 5070 51 0,'-31'-14'25'0,"24"39"-31"0,7-15 43 0,-8 15-36 16,1 10 0-16,0 22-1 15,-10 3 1-15,-4 10-2 16,-11 1 1-16,-3 6 0 16,3 1 1-16,7-18-6 15,18-14 1-15,7-18-8 16,14-21 1-16,7-14-3 15,0-18 1-15</inkml:trace>
  <inkml:trace contextRef="#ctx0" brushRef="#br0" timeOffset="488699.9523">24716 5366 52 0,'10'-21'26'0,"43"4"-32"0,-39 10 53 16,7-4-46-16,8 4 0 15,2 0 1-15,1-4 0 16,3 11-7-16,-3 0 1 16,0-7-7-16,0-3 1 15,6 6-5-15,-2-17 0 16</inkml:trace>
  <inkml:trace contextRef="#ctx0" brushRef="#br0" timeOffset="488940.514">25516 4929 38 0,'15'7'19'0,"-1"-3"-12"16,-14-1 32-16,-4 8-36 16,-6 3 0-16,-8 17 1 15,-7 15 0-15,-7 14-6 16,-6 14 1-16,-5-7-1 15,-3 0 1-15,11-7-4 16,3-10 1-16,8-15-6 16,13-17 0-16,11-18-5 15,7-21 0-15</inkml:trace>
  <inkml:trace contextRef="#ctx0" brushRef="#br0" timeOffset="489133.4951">25531 4834 44 0,'-22'0'22'0,"54"98"-16"0,-25-66 41 16,11 11-47-16,-15-8 1 15,11 21 0-15,4 15 1 16,-7-11-5-16,3 3 1 16,-11-6-3-16,-6-4 1 15,-8 0-5-15,1-18 0 16,-8-10-6-16,7-22 0 15</inkml:trace>
  <inkml:trace contextRef="#ctx0" brushRef="#br0" timeOffset="489268.9207">25460 5059 54 0,'-14'-14'27'0,"14"46"-35"16,3-18 51-16,4 7-44 16,11 4 1-16,7 10-7 15,7-6 0-15,6-15-3 16,5-14 1-16,6-11-5 15,-3-7 0-15</inkml:trace>
  <inkml:trace contextRef="#ctx0" brushRef="#br0" timeOffset="489526.1265">25922 4978 46 0,'0'11'23'0,"28"14"-22"0,-14-22 45 15,1 15-45-15,-5-4 0 16,11 21 1-16,-3 4 0 16,3 10-2-16,7-10 0 15,-14-7-3-15,4-4 1 16,-7-3-8-16,6-8 0 15,-3-9-5-15,1-8 0 16</inkml:trace>
  <inkml:trace contextRef="#ctx0" brushRef="#br0" timeOffset="489705.1646">26250 5077 47 0,'-32'-18'23'0,"22"8"-19"16,3 6 42-16,-4 4-44 15,-3 0 1-15,-4 7 0 16,-13 8 0-16,-8 9-4 15,-3 11 0-15,-8 15 0 16,4-4 1-16,15 0-8 16,9-8 1-16,22-9-9 15,7-19 0-15,8-6-1 16,13-22 1-16</inkml:trace>
  <inkml:trace contextRef="#ctx0" brushRef="#br0" timeOffset="489950.8257">26430 4862 42 0,'0'-4'21'0,"32"11"-16"0,-22 0 44 15,8 11-46-15,-11 10 1 16,11 4 0-16,-4 17 0 15,-4 15-6-15,-10 10 1 16,0 4 2-16,-24 3 0 0,-8-4-7 16,0-13 1-16,-17-8-11 15,-36-10 0-15</inkml:trace>
  <inkml:trace contextRef="#ctx0" brushRef="#br0" timeOffset="493367.3177">18570 6919 37 0,'-32'-11'18'0,"11"-3"-13"0,21 14 19 15,-3-4-24-15,3 1 0 16,3 6 0-16,1 1 1 15,24-1-2-15,-10 1 1 16,49 7 0-16,-18-4 1 16,22-7-1-16,6 0 1 15,-3 0 0-15,-7 3 0 16,-7 4-3-16,-17 0 0 16,-8 21-8-16,-7-3 0 15,-24 14-1-15,-4-7 0 16</inkml:trace>
  <inkml:trace contextRef="#ctx0" brushRef="#br0" timeOffset="493561.7588">18584 7197 45 0,'-49'-46'22'0,"60"22"-35"16,-8 17 48-16,11 0-35 16,0 3 0-16,22 4-1 15,-5 0 0-15,19 11 1 16,-4-4 0-16,3 10 0 15,-3-3 0-15,24-6 0 16,-13 2 0-16,17-20-6 16,-14 2 1-16,3-6-5 15,-10 4 0-15</inkml:trace>
  <inkml:trace contextRef="#ctx0" brushRef="#br0" timeOffset="493833.6126">18888 6806 42 0,'-18'-32'21'0,"36"21"-24"0,-18 11 36 16,14-7-32-16,-7 4 0 15,18 6-1-15,-8 1 1 0,29 17-1 16,-11-3 1 0,22 6 1-16,-15 1 0 15,15 10-1-15,-12-6 1 16,-13 13 0-16,-7-7 0 0,-32 25-1 15,3-14 0-15,-31 14 0 16,7-11 1-16,-25-6-4 16,18-12 0-16,6-24-8 15,8 1 1-15,46-58-5 16,31-31 0-16</inkml:trace>
  <inkml:trace contextRef="#ctx0" brushRef="#br0" timeOffset="494524.0807">20793 7095 34 0,'-7'-4'17'0,"3"-13"-13"0,4 6 28 15,-3 1-30-15,-1-4 0 0,1-4 0 16,-1-3 1-16,-10 0-4 16,0 3 0-16,-11 0 2 15,0 8 1-15,-3 6-1 16,-4 1 0-16,4 17 0 16,11-4 1-16,-8 33-1 15,4-12 0-15,14 26 0 16,0-11 1-16,31-7-2 15,-10-8 1-15,22-24-1 16,-8 0 1-16,7-42-4 16,0-18 1-16,4-3-6 15,-3-11 1-15,-8-14-5 16,-11-11 1-16,-2 11 1 16,-8 10 1-16,-4 18 7 15,-3 11 0-15,0 7 6 16,0 10 1-16,4 4 4 0,-1 10 1 15,4 8-1-15,7 6 0 16,0 15-5-16,1 10 1 16,-1 11-2-16,-7 14 0 15,-7 10-2-15,0 18 1 16,-7 22-1-16,3-8 1 16,1-7-1-16,3-17 0 15,3-18-2-15,8-29 1 16,10-27-8-16,7-29 1 0,14-14-7 15,1-3 0-15</inkml:trace>
  <inkml:trace contextRef="#ctx0" brushRef="#br0" timeOffset="495199.5852">21340 7229 25 0,'-22'21'12'0,"1"18"-1"15,18-32 12-15,-4 4-19 0,-4 3 0 16,-7-4 2-1,4-3 0-15,-7 0-8 0,0 1 1 16,7-1 4-16,-4-4 0 16,8 1-2-16,3 3 0 15,-4 0-1-15,4 10 0 16,0 5 0-16,0 2 0 16,-4-6-1-16,4-8 1 15,4 5 0-15,-1-5 0 16,4-3 0-16,4 0 1 15,-1-17-1-15,1-4 1 16,-1-4 0-16,4 0 0 0,-3 1 0 16,-4-8 0-16,7-7 0 15,0-10 0-15,7-11-1 16,4-11 1-16,3-3-1 16,4-3 1-16,-4-4 0 15,3 7 0-15,-2 10 0 16,-5 1 0-16,4 10 0 15,-7 14 0-15,4 11-1 16,3 7 0-16,0 7 0 16,8 10 0-16,2 5 0 15,-6 2 0-15,-4 11 0 16,-7 7 1-16,-7-3 0 16,-7-4 0-16,-7 8 0 15,-7-5 1 1,-32-6-1-1,1-11 1-15,-1-11-3 0,10-6 1 16,8-8-6 0,18-3 1-16,6-4-9 0,11 8 1 15,11 10-3-15,-4 3 1 16</inkml:trace>
  <inkml:trace contextRef="#ctx0" brushRef="#br0" timeOffset="495485.9658">21382 6446 29 0,'-4'0'14'0,"8"-21"-6"16,-4 14 25-16,0-4-30 15,0-3 0-15,0 3 0 16,0 1 1-16,3-1-7 16,-3 11 0-16,7 7-7 15,15 7 0-15</inkml:trace>
  <inkml:trace contextRef="#ctx0" brushRef="#br0" timeOffset="496415.8683">22218 6379 21 0,'-4'-32'10'0,"-13"29"7"0,6 10 4 16,-6 10-15-16,-12 19 0 15,-2 24 4-15,-19 21 1 16,-24 14-14-16,-7 21 0 16,3 18 9-16,4-17 0 15,11-4-4-15,6-22 1 16,11-13-5-16,11-18 1 15,14-14-7-15,7-18 1 16,21-14-7-16,14-10 0 16</inkml:trace>
  <inkml:trace contextRef="#ctx0" brushRef="#br0" timeOffset="496939.9876">22119 7134 43 0,'-10'-53'21'0,"24"14"-21"16,-4 25 34-16,-3 0-31 16,0 0 0-16,-3 0 1 15,-1-4 0-15,-3 7-6 16,-7-3 1-16,-3 7 3 16,-11 7 0-16,-4 11-2 15,7 14 1-15,-10 17-1 16,-7 11 1-16,10 3 0 15,7 1 0-15,8-8 0 16,10-7 0-16,10-10 1 0,8-18 0 16,7-21 0-1,14-18 0-15,-1-13-6 0,8-12 0 16,-7-10-5-16,-7 7 0 16,-7-14-7-16,-15 0 1 15,-13-3-1-15,-15-4 0 16,0 10 13-1,54 32 3 1,-89-3 4-16,49-18 1 16,4 11 8-16,7 10 0 0,7 15 1 15,-3 9 0-15,-1 26-8 16,5 17 0-16,-8 22-2 16,-7 20 0-16,-4 33-2 15,1 24 1-15,-4-11-1 16,-1-6 0-16,8-26-1 15,8-16 1-15,-1-26-5 16,3-24 1-16,8-25-9 16,-1-22 1-16,15-23-7 15,0-8 1-15</inkml:trace>
  <inkml:trace contextRef="#ctx0" brushRef="#br0" timeOffset="497212.0819">22595 6813 45 0,'-7'-14'22'0,"21"-8"-19"0,-14 22 37 15,0 0-39 1,8 4 1-16,-5 7 0 0,-6 13 1 16,-8 19-4-16,0 10 1 15,-10 31 1-15,7 8 1 16,0 0-1-16,7-15 0 15,7-13-1-15,7-15 1 16,7-14 0-16,0-13 0 16,11-19-3-16,3-13 1 15,0-15-8-15,1-7 1 16,-8-10-8-16,-4-1 1 0</inkml:trace>
  <inkml:trace contextRef="#ctx0" brushRef="#br0" timeOffset="497376.3231">22303 7074 55 0,'14'17'27'0,"63"-24"-32"15,-45 0 48-15,7-3-42 16,3-8 0-16,11-3-4 16,7 0 0-16,-7 0-5 15,-7 7 0-15,-4-4-7 16,-17-3 0-16</inkml:trace>
  <inkml:trace contextRef="#ctx0" brushRef="#br0" timeOffset="498427.9857">23220 6915 40 0,'-21'-7'20'0,"21"-7"-8"0,0 14 21 15,7-4-31-15,0-6 1 16,3-4 0-16,15-4 0 16,10-7-4-16,15 4 0 15,10 0 4-15,14-4 0 0,-4-3-4 16,-3 3 0-16,-10 8-5 15,-11 3 1-15,-18 7-9 16,-18 7 0-16,-17 14-2 16,-38-4 1-16</inkml:trace>
  <inkml:trace contextRef="#ctx0" brushRef="#br0" timeOffset="498578.969">23206 7063 46 0,'-21'11'23'0,"49"-15"-29"16,-21 1 48-16,18-11-41 15,17-4 1-15,18 0 0 16,10 1 0-16,12-1-8 16,-8 4 0-16,0 0-7 15,14 3 1-15,-18-6-2 16,-10-8 1-16</inkml:trace>
  <inkml:trace contextRef="#ctx0" brushRef="#br0" timeOffset="498896.3632">24546 6277 33 0,'-10'3'16'0,"-4"11"-14"16,7-3 31-16,-4 10-31 15,-3 11 0-15,-18 24 0 16,-7 11 1-16,-17 14-4 16,-4-7 0-16,-4 0 1 15,15-14 0-15,14-14-6 16,17-14 1-16,15-18-7 15,10-31 1-15</inkml:trace>
  <inkml:trace contextRef="#ctx0" brushRef="#br0" timeOffset="499088.6255">24497 6171 48 0,'-7'14'24'0,"3"21"-27"0,4-21 44 15,0 4-40-15,0 17 1 16,7 11-1-16,4 10 1 15,7 8-3-15,-1 10 1 16,1 0 1-16,-4-7 1 16,0-3-4-16,-7-15 0 15,-3-10-7-15,-4-14 1 16,-4-11-7-16,1-14 0 16</inkml:trace>
  <inkml:trace contextRef="#ctx0" brushRef="#br0" timeOffset="499238.1234">24179 6647 50 0,'-14'-4'25'0,"39"19"-31"0,-4-15 44 0,7 3-38 15,18-3 1-15,0-3-9 16,3-5 1-16,11 1-2 16,-10 0 0-16,10-3-4 15,-14 3 0-15</inkml:trace>
  <inkml:trace contextRef="#ctx0" brushRef="#br0" timeOffset="499448.6371">24740 6132 48 0,'-14'-4'24'0,"39"4"-36"0,-15 0 50 15,12 0-37-15,9 0 0 16,12 4-3-16,3-1 0 16,-4 1-6-16,-7-4 1 15,0 3-5-15,-10-6 0 16</inkml:trace>
  <inkml:trace contextRef="#ctx0" brushRef="#br0" timeOffset="499584.1286">24903 6135 43 0,'-46'-7'21'0,"74"29"-29"0,-28-12 39 0,0 11-31 16,-4 0 1-16,1 8-9 15,-1 13 1-15,1 11 0 16,-15 17 0-16</inkml:trace>
  <inkml:trace contextRef="#ctx0" brushRef="#br0" timeOffset="499898.317">23887 7024 24 0,'-32'4'12'0,"32"-25"-3"0,3 10 13 16,1 1-17-16,3-4 0 15,7-1 5-15,7 5 1 16,18 3-13-16,7 3 0 16,17 4 8-16,26 4 1 15,-8-4-3-15,32-4 1 16,14 1-3-16,10-1 1 16,-17-3-4-16,0 0 0 15,-18-4-5-15,-17 8 1 16,-21 3-8-16,-22 0 1 15,-14 3-4-15,-21 5 1 0</inkml:trace>
  <inkml:trace contextRef="#ctx0" brushRef="#br0" timeOffset="500288.6686">24306 7106 38 0,'-10'0'19'0,"13"0"-19"16,1 0 36-16,-1 10-33 16,1 8 0-16,3 10 2 15,4 11 1-15,-11 3-7 0,0 8 0 16,-4-1 4 0,-3-14 0-16,7-3-1 15,0-7 1-15,11-11-2 16,-1-18 1-16,8-10-1 0,-1-18 0 15,8-17-1 1,-4-7 1-16,-3 6-2 0,3 8 1 16,-7 7-1-16,4 17 0 15,-4 18 0-15,0 18 1 16,-3 17 0-16,-4 11 0 16,-4 3 0-16,-3 0 1 15,7 1-1-15,-3-8 1 16,3-7-6-16,3-13 0 15,12-12-10-15,6-17 1 16,0-21-1-16,4-21 0 0</inkml:trace>
  <inkml:trace contextRef="#ctx0" brushRef="#br0" timeOffset="500587.9994">25421 6647 21 0,'-10'-21'10'0,"3"-22"-2"16,7 29 16-16,-8 4-19 16,-6 3 1-16,-3 10 4 15,-4 11 1-15,-8 11-12 0,-2 17 0 16,-5 15 8-16,5 10 1 15,6 14-3-15,7 0 1 16,15-3-3-16,20-11 0 16,15-11-3-16,7-21 1 15,14-10-14-15,10-11 1 16,1-14-4-16,-22-7 1 16</inkml:trace>
  <inkml:trace contextRef="#ctx0" brushRef="#br0" timeOffset="501040.8023">25629 6615 54 0,'-3'11'27'0,"27"45"-35"0,-9-38 49 16,-5 3-41-16,4 11 1 15,0 0-1-15,4 3 1 16,0 4-4-16,3-8 1 15,-7-2-6-15,4-12 0 0,-4-6-7 16,7-11 1-16</inkml:trace>
  <inkml:trace contextRef="#ctx0" brushRef="#br0" timeOffset="501219.2152">25897 6608 45 0,'-28'-25'22'0,"35"25"-21"15,-3 4 37-15,3 10-37 16,-7 7 0-16,-11 11 1 15,-6 21 1-15,-5 3-4 16,1 15 0-16,0 17 2 16,-4-3 1-16,1-1-5 15,3-13 1-15,3-15-8 16,11-17 0 0</inkml:trace>
  <inkml:trace contextRef="#ctx0" brushRef="#br0" timeOffset="501387.3652">26063 6908 55 0,'14'-11'27'0,"57"-24"-29"0,-50 32 38 16,-3-1-36-16,13 8 0 16,-9-1-8-16,6-3 0 15,0 4-2-15,7-4 0 16,1-7-4-16,-5-4 0 15</inkml:trace>
  <inkml:trace contextRef="#ctx0" brushRef="#br0" timeOffset="501594.1075">26793 6372 49 0,'-10'7'24'0,"-4"25"-26"16,3-22 51-16,-3 22-48 15,-11 14 0-15,-3 21 0 16,-14 3 1-16,-4 19-4 16,4 6 1-16,-4 4-2 15,14-22 0-15,7-17-7 16,8-17 1-16,13-22-7 16,18-32 1-16</inkml:trace>
  <inkml:trace contextRef="#ctx0" brushRef="#br0" timeOffset="501804.2759">26860 6305 52 0,'-7'7'26'0,"18"56"-29"0,-11-34 48 16,-4 23-42-16,-3 15 0 16,4 8 1-16,3 9 0 15,-7 1-5-15,3 7 1 16,4-15 0-16,0-10 1 15,-3-7-7-15,-8-10 1 16,1-15-8-16,-12-7 0 0,8-17-5 16,-14-18 1-16</inkml:trace>
  <inkml:trace contextRef="#ctx0" brushRef="#br0" timeOffset="501957.601">26497 6901 60 0,'-35'14'30'0,"67"-14"-40"16,-22 0 61-16,18 4-50 15,4-1 0-15,18-6 0 16,17-4 1-16,-7-15-11 16,3-2 1-16,8-8-8 15,-4-3 0-15,-25-1-1 16,0 1 1-16</inkml:trace>
  <inkml:trace contextRef="#ctx0" brushRef="#br0" timeOffset="502196.8013">27206 6552 55 0,'0'-7'27'0,"25"42"-38"0,-22-21 60 16,8 11-48-16,0 3 1 0,-1 14 0 15,8 4 1 1,-1 0-4-16,8 0 1 15,3-4 1-15,-10-7 0 16,3-10-7-16,-7-4 0 16,4-7-10-16,0-6 0 15,-4-8 0-15,-7-15 0 0</inkml:trace>
  <inkml:trace contextRef="#ctx0" brushRef="#br0" timeOffset="502376.1724">27478 6696 54 0,'-25'-24'27'0,"25"2"-36"16,0 15 58-16,-10 7-49 16,-1 4 1-16,-14 17 0 15,1 14 0-15,-15 8-2 16,-11 13 1-16,1 15-2 16,7-4 1-16,10-7-7 15,14-21 0-15,8-18-8 16,24-14 1-16</inkml:trace>
  <inkml:trace contextRef="#ctx0" brushRef="#br0" timeOffset="502632.6753">27573 6238 40 0,'0'-18'20'0,"32"29"-16"0,-22-1 29 15,8 1-29-15,-4 10 1 16,14 14 1-16,1 15 0 16,-8 20-8-16,-18 18 0 15,-6 4 6-15,-18 14 0 0,-8 7-2 16,-9 0 0-16,-1-18-2 16,-7-14 0-16,-14-17-9 15,14-26 1-15,7-27-8 16,15-39 1-16</inkml:trace>
  <inkml:trace contextRef="#ctx0" brushRef="#br0" timeOffset="572323.6764">26370 484 37 0,'-7'-11'18'0,"7"50"-18"0,0-14 19 15,0 7-19-15,-3 13 1 16,-8 19 1-16,11 10 0 15,-11 14-3-15,-10-7 1 16,0-3 1-16,-7 0 1 16,3-1-1-16,4-17 0 15,7-10-2-15,3-19 1 16,4-20-4-16,14-15 1 16,7-27-2-16,4-19 1 0,0-20-1 15,3-15 0-15,-7 0 2 16,4 15 1-16,-1-8 5 15,4 8 0-15,1 17 1 16,-12 3 1-16,8 8 0 16,3 7 0-16,4 3-1 15,10 14 0-15,-3 4-3 16,6 14 1-16,-6 4-2 16,-11 20 1-16,-10 1-1 15,-15 14 1-15,-13 10-1 16,-15 11 1-16,-17 4-1 15,6 3 1-15,-6-7 0 16,3-21 0-16,11 3-1 16,10-21 1-16,15 0-1 15,17-10 0-15,7-4 0 16,21-4 1-16,14 1-1 16,4-1 0-16,-7 5 0 0,-4-1 1 15,-10 7-1-15,-14 10 1 16,-29 15 0-16,-28 4 1 15,-10 13-1-15,-32 4 0 16,0 11 0-16,-11-12 0 16,22-16-4-16,20-26 0 15,40-27-10-15,45-25 0 16</inkml:trace>
  <inkml:trace contextRef="#ctx0" brushRef="#br0" timeOffset="573404.4267">23340 449 18 0,'-28'10'9'0,"-4"26"6"16,28-22 1-16,-10 10-12 15,0 5 0-15,-7 16 2 16,-7 8 0-16,3 21-9 15,4 8 1-15,-4 2 5 16,4-3 1-16,0-3-3 16,3-4 0-16,11-3 0 15,7-8 0-15,7-3 0 16,14-3 0-16,8-12 0 16,2-6 0-16,8-11 0 15,10-17 0-15,15-11-2 16,17-11 0-16,11-6-4 15,-11-11 0-15,-3-8-6 0,-11 5 0 16</inkml:trace>
  <inkml:trace contextRef="#ctx0" brushRef="#br0" timeOffset="573613.0342">23897 1242 25 0,'-14'-31'12'0,"0"13"-7"0,14 11 15 16,0-4-18-16,-4 8 0 0,4-4 0 15,0 7 0-15,0 7-4 16,0 3 1-16,-7 8 2 16,-3 10 1-16,-11 8-2 15,-1 2 0-15,1-2 0 16,0-8 1-16,11-10-4 16,2-11 0-16,19-22-6 15,3-16 1-15</inkml:trace>
  <inkml:trace contextRef="#ctx0" brushRef="#br0" timeOffset="573724.4341">23887 734 26 0,'-22'-3'13'0,"15"35"-13"15,7-15 18-15,0 8-18 16,4 14 1-16,6 3-15 16,15-3 0-16</inkml:trace>
  <inkml:trace contextRef="#ctx0" brushRef="#br0" timeOffset="574078.3211">24172 1182 35 0,'-28'7'17'0,"7"39"-22"0,17-39 29 16,-3 4-24-16,0 0 0 16,-7 10 0-16,0 7 0 15,-7-3 0-15,-4 3 1 16,4 0-1-16,0-10 1 15,7-8-1-15,0-17 1 0,10-14-2 16,11 0 0-16,11-25-1 16,7 4 1-16,-1 3-1 15,4 7 1-15,1 11 1 16,-5 10 0-16,-2 11 2 16,-8 4 0-16,-4 14 1 15,4-4 0-15,-7 3-1 16,0 1 1-16,-3 0-1 15,3-1 0-15,-3-3-1 16,3-3 0-16,7-8-1 16,7-6 1-16,11 3-6 15,3-11 0-15,0-3-6 16,0-7 0-16</inkml:trace>
  <inkml:trace contextRef="#ctx0" brushRef="#br0" timeOffset="574964.7548">24472 1299 31 0,'-10'14'15'0,"-12"14"-9"16,22-28 22-16,0 0-28 0,11-10 1 16,0-1 1-16,10-3 0 15,0-11-3-15,11-3 1 16,-4-7 0-16,-3 6 1 0,-11-6-2 16,-4 3 1-1,-13-3-1-15,-11 10 0 16,-4 8-1-16,-3 13 1 15,0 8 1-15,0 10 0 0,-8 14 0 16,5 11 1-16,2-4-1 16,12-3 1-16,6 0 0 15,11-4 1-15,0-7-2 16,11-10 1-16,0-8-2 16,13-6 0-16,12-4-4 15,3-11 0-15,10 0-5 16,8-10 1-16,-1 3-2 15,-3 8 1-15,-14-8 3 32,10-67 7-32,-77 152 3 15,46-81 0-15,-11 4 5 16,-14 2 1-16,-11 5 1 16,-3 10 1-1,-21 14-7 1,0 11 1-16,-8 6-3 15,8-2 0-15,3-5-2 16,4 1 1-16,7-11-1 16,3 0 1-16,8 0 0 0,10-3 0 15,7-11-1-15,3-11 1 16,8 4-1-16,0 4 0 16,3-4 0-16,0 3 0 15,-3 4-1-15,6-7 1 16,1 11 0-16,-14-1 0 15,-4 4 0-15,7 0 0 16,-7 4 0-16,-4-4 0 16,4 4 0-16,4 3 0 0,0 0 0 15,-4-4 1-15,7 1-1 16,0-8 1-16,4-3-2 16,-4-3 1-16,10-15-4 15,-2-6 1-15,-5-5-1 16,4-6 0-16,-3 3-1 15,0 11 1-15,-4 7 3 16,0 7 1-16,-7 18 3 16,-7 17 1-16,-4-7 0 15,1 18 0-15,-4 0 0 16,-4-4 0-16,4-7-2 16,4-10 1-16,3-15-2 15,0-17 0-15,0-11-2 16,0-17 1-16,0-11-2 15,0 4 1-15,0-11-1 16,0 14 0-16,3 14-1 16,4 11 1-16,7 11 1 15,0 13 1-15,11 8-8 0,7 3 1 32</inkml:trace>
  <inkml:trace contextRef="#ctx0" brushRef="#br0" timeOffset="575205.8683">25407 1087 31 0,'-3'-3'15'0,"-5"-11"-6"16,8 14 17-16,-7 10-25 15,0 8 0-15,0 6 0 16,-3 8 0-16,-4 0-2 16,3 0 0-16,-3 3-5 15,7-14 1-15,3-3-6 16,8-15 1-16</inkml:trace>
  <inkml:trace contextRef="#ctx0" brushRef="#br0" timeOffset="575325.9796">25407 780 30 0,'-21'-14'15'0,"14"39"-19"0,10-25 23 16,4 7-26-16,11 3 1 15,-4 5-9-15,11-5 1 16</inkml:trace>
  <inkml:trace contextRef="#ctx0" brushRef="#br0" timeOffset="575609.0908">25566 967 28 0,'-28'-24'14'0,"45"9"-18"0,-6 8 23 15,-1-3-20-15,1 3 1 0,3 14 1 16,-7 3 0-16,0 1 0 16,4 7 0-16,-8 3 0 15,-3 7 1-15,-10 0 0 16,3 4 0-16,-4 7-1 15,-3 3 0-15,3-10 0 16,1-11 0-16,10 0 0 16,0-3 0-16,0-4 0 15,10-7 1-15,8-3 0 16,0-4 0-16,6-4-5 16,-2-7 0-16,-5 1-7 15,8-1 1-15</inkml:trace>
  <inkml:trace contextRef="#ctx0" brushRef="#br0" timeOffset="575730.5385">25351 1260 37 0,'-39'0'18'0,"46"14"-23"0,3-10 29 16,15-8-28-16,17-3 1 16,11 0-15-16,4 0 1 15</inkml:trace>
  <inkml:trace contextRef="#ctx0" brushRef="#br0" timeOffset="576119.995">25728 1260 29 0,'-14'0'14'0,"14"-3"-16"0,7-1 19 0,0-7-17 16,0-6 0-16,4-1 1 15,3 0 0-15,-7 1-1 16,0-11 0-16,-4-1 1 15,-3 1 0-15,-3 3 0 16,-4 8 0-16,0 6-1 16,3 18 0-16,-17 7 1 15,-4 15 1 1,-10 34-1 0,10-10 1-16,15-11 0 15,13-6 0-15,12-15 0 16,-1-18 1-16,10-13-2 15,1-4 0-15,10-7-1 16,-3-11 0-16,7-4-2 16,-11 5 1-16,4-5-2 0,-4 1 0 15,4 3-3-15,-11-3 1 16,0 0-3-16,-3 3 1 16,-8 4-2-16,-6 0 1 15</inkml:trace>
  <inkml:trace contextRef="#ctx0" brushRef="#br0" timeOffset="576345.3414">26000 470 25 0,'-14'0'12'0,"-15"39"-6"15,19-18 23-15,-15 0-26 16,0 28 1-16,-10 11 2 15,3 29 1-15,4 23-9 16,0-2 0-16,10 6 6 16,8 8 1-16,6-19-6 15,18-20 1-15,7-18-12 16,29-21 0-16,-22-35 0 16,-7-22 0-16</inkml:trace>
  <inkml:trace contextRef="#ctx0" brushRef="#br0" timeOffset="576735.615">26952 1182 7 0,'0'-31'3'0,"50"24"-6"15,-36 3-2-15</inkml:trace>
  <inkml:trace contextRef="#ctx0" brushRef="#br0" timeOffset="577081.4984">26860 1257 10 0,'-49'-4'5'0,"21"-14"3"0,24 8 10 16,4-4-13-16,0 0 0 16,0-1 5-16,-7-2 1 15,14 6-13-15,-7 11 1 16,0 7 9-16,-10 14 0 15,-8 1-2-15,-3 9 0 16,-11 8-3-16,4 0 0 16,-7-11 0-16,3-3 0 15,7-7-2-15,1-18 1 16,2-22-2-16,12-9 1 0,17-12-1 16,3-3 1-1,12 1-2-15,6 6 0 0,-3 7 0 16,10 18 0-16,-3 14 0 15,6 3 0-15,-2 12 1 16,2 2 0-16,1-3-4 16,-7-3 0-16,3-1-7 15,1-6 0 1</inkml:trace>
  <inkml:trace contextRef="#ctx0" brushRef="#br0" timeOffset="577443.396">27044 1281 37 0,'0'-3'18'0,"49"-15"-18"16,-31 11 21-16,3-11-21 15,-10 1 0-15,6 3 0 16,-3-1 0-16,4 8 0 16,-7-3 0-16,3-1 0 0,0 4 0 15,-4 4 0-15,1-4 1 16,-11-4 0-16,0 4 0 15,0 3-1-15,-11-6 1 16,1-4-1-16,-8 3 1 16,-3 11-1-16,-7 4 1 15,0 6 0-15,-8 11 0 16,1 15 0-16,0-1 1 16,7 4-1-16,-4 0 0 0,14-4-1 15,18-7 1-15,0-3-1 16,11-8 0-16,21-2 0 15,13-5 1-15,8-3-3 16,7-3 0-16,0-4-5 16,4-4 1-16,-8-3-5 15,4-7 0-15</inkml:trace>
  <inkml:trace contextRef="#ctx0" brushRef="#br0" timeOffset="577862.1542">27665 1144 40 0,'-28'-14'20'0,"3"17"-22"15,18-6 36-15,7 3-34 16,-11 0 0-16,1 0 0 16,-8 0 1-16,4 0-2 15,-4 3 1-15,-13 11 0 16,2 11 1 0,-2 10-1-1,2 0 0-15,19-13 0 16,10-1 1-16,10-11 1 0,8-6 0 15,3-11-1-15,0 3 1 16,-3-6-2-16,3-1 0 16,-10 1-1-16,3 10 1 15,-7 7-2-15,0 17 0 16,-4 19 0-16,-6 17 1 16,-11 14 1-16,-11 10 0 15,-21 1 0-15,-7 3 1 0,-14-7 1 16,4-7 0-16,-4-17-1 15,10-25 1-15,19-22-1 16,-1-24 0-16,28-25-1 16,22-21 0-16,31-28-1 15,29-4 0-15,17 4-2 16,11 7 0-16,10-11-9 16,4 18 0-16,-4 11 0 15,-17-11 1-15</inkml:trace>
  <inkml:trace contextRef="#ctx0" brushRef="#br0" timeOffset="579033.1037">27873 1041 16 0,'-14'-17'8'0,"49"6"-8"16,-24 8 9-16,10-1-5 15,-14 8 0-15,-4-1 7 0,8 11 1 16,-22 11-13-16,1 14 0 15,-11 0 8-15,-8 13 1 16,-2-2-3-16,3-1 1 16,-1 1-4-16,5-8 0 15,6-21-1-15,0-10 0 16,15-11-2-16,3-21 1 16,17-15-2-16,8-13 1 15,14-4-1-15,10-7 0 16,11 7 0-16,0 11 1 0,-17 17 1 15,-5 18 1-15,-6 14 0 16,-4 11 1-16,-24 13 1 16,-8 5 1-16,-24 2-1 15,-4 5 0-15,1-1 0 16,2-3 0-16,-2-14-1 16,13-8 1-16,-3-13-3 15,14-15 0-15,14 1-1 16,14-12 1-16,11-6-2 15,7 4 1-15,-1 2-2 16,-6 8 1-16,-4 7 0 16,4 7 0-16,-4 7 1 15,-6 0 0-15,6 4 0 16,-7 3 1-16,0 0 1 16,-3-3 0-16,-4-1 1 15,3-6 0-15,1-8-1 16,3 1 0-16,11-11 0 15,7-11 1-15,14-3-2 0,7-4 0 16,-4 0 0-16,-14 1 0 16,-3 2 0-16,-18 8 0 15,1 3 0-15,-12 1 0 16,-10 6 0-16,-21 8 0 16,-7 13 0-16,-15 1 1 15,1 17-1-15,-4 14 0 16,-3-3 0-16,17 4 1 0,4-1-1 15,24-7 1 1,8-10 0-16,21-15 0 0,6-10 0 16,8-3 1-16,11-18-3 15,-8-7 0-15,-3-11-2 16,-8-4 1-16,-9 5-2 16,-1 6 1-16,-11 11-2 15,1 14 1-15,-4 14 2 16,-7 14 1-16,-7 7 1 15,3 4 0-15,4-7 1 16,4 3 0-16,10-11 0 16,0-6 0-16,7-7 0 15,8-8 0-15,13-17-3 16,-3 0 0-16,10-8-2 16,-10-6 0-16,0 0-1 15,-8 10 0-15,-9 8 2 16,-1 6 1-16,-4 11 3 0,-13 11 1 15,-4 3 2-15,-4 7 0 16,-3 7 1-16,-3 11 0 16,-1-25-2-16,1 4 0 15,-1-1-1-15,4-3 1 16,3 4-1-16,-3-11 0 16,4-3-2-16,3-1 0 15,3-6-2-15,15-8 1 16,-7-21-3-16,10 0 0 15,14-3-1-15,0-4 0 0,1 11 3 16,-1 3 1-16,0 8 2 16,-10 6 1-16,3 11 1 15,-10 7 0-15,-4 4 1 16,-4 10 1-16,1 4-2 16,-15 10 0-16,-3 4-1 15,-3-11 0-15,-4 7-5 16,7 1 1-16,7-8-11 15,31-14 0-15,8-32-1 16,4-24 1-16</inkml:trace>
  <inkml:trace contextRef="#ctx0" brushRef="#br0" timeOffset="579156.2116">29704 1147 4 0,'-60'7'2'0</inkml:trace>
  <inkml:trace contextRef="#ctx0" brushRef="#br0" timeOffset="580371.5246">30226 572 29 0,'-49'-35'14'0,"27"28"-9"16,22 7 14-16,7 3-19 15,8 22 0-15,-8 7-1 16,0 28 1-16,-4 28 0 0,-6 18 1 16,-11-7 0-16,-1 3 0 15,-2-7 0-15,-1-17 1 16,4-25 0-16,-4-11 0 16,15-24-4-16,3-18 0 15,14-11-7-15,18-21 0 16</inkml:trace>
  <inkml:trace contextRef="#ctx0" brushRef="#br0" timeOffset="580625.5662">30663 897 26 0,'-10'7'13'0,"-4"53"-14"15,21-43 16-15,-4 12-16 16,1 2 1-16,-4 8-1 15,-4 3 1-15,1-6 0 16,-8-5 0-16,4 1 1 16,-3 0 0-16,-5-11 0 15,1-3 0-15,0-8-2 16,11-6 1-16,6-8-6 16,15-3 0-16,7-17-1 15,3-12 0-15</inkml:trace>
  <inkml:trace contextRef="#ctx0" brushRef="#br0" timeOffset="580895.9863">30381 1189 30 0,'-17'-7'15'0,"17"11"-12"0,3-4 32 0,15-4-35 15,13-6 1-15,22-8 1 16,4-6 0-16,-1-5-4 16,8 1 1-16,3 7-3 15,-4 0 1-15,-10 14-3 16,-3 7 0-16,-15 10-5 15,-7 8 0-15</inkml:trace>
  <inkml:trace contextRef="#ctx0" brushRef="#br0" timeOffset="581554.9535">30942 1228 40 0,'-3'-24'20'0,"13"41"-29"0,4-10 39 15,0 0-29-15,11 0 0 16,7-3 1-16,7-8 0 15,3-13-2-15,-10-1 0 16,-4-7 1-16,-7-6 1 16,-14-8-1-16,-10-3 0 15,-8 6-1-15,-10 8 0 0,-7 14-1 16,-1 25 1-16,1 17-1 16,7 11 0-16,0 3 1 15,10 4 0-15,15-4 1 16,10 0 0-16,14-13 1 15,4-5 0-15,3-6-1 16,-3-18 1-16,-4-7-3 16,0-11 1-16,1-6-3 15,-5-15 1-15,5-14-3 16,-5-14 1-16,1 14 0 16,0 11 1-16,-4 13 1 15,-7 29 1-15,-4 11 2 16,1-4 0-16,-7 35 1 15,-1 1 0-15,-3-5 1 16,-3-2 0-16,-1-1-1 16,-7-3 0-16,1-4-1 15,-1-14 0-15,-3-3-2 0,0-11 1 16,7-11-2-16,7-14 1 16,7-6-2-16,11-15 1 15,10 3 1-15,4-2 0 16,10 9 1-16,4 12 1 15,14 10-1-15,-4 10 1 16,-10 11-9-16,4 7 0 16,-5 7-2-16,-13-10 0 0</inkml:trace>
  <inkml:trace contextRef="#ctx0" brushRef="#br0" timeOffset="582110.8694">31993 1302 16 0,'18'-28'8'0,"14"25"-4"16,-25-1 8-16,0-3-10 15,-4-11 1-15,1 1 2 16,-4-4 0-16,-7-1-7 16,-4-6 1-16,-6 0 3 15,3 0 1-15,-8 14 0 16,1 3 0-16,4 15-1 15,-8 6 1-15,-3 8-1 16,-4 7 1-16,4 3-1 16,10-4 1-16,0-6-2 0,11-4 0 15,11 0 0-15,6-10 0 16,8-8 0-16,-4-6 0 31,14-8-1-31,-3 7 1 16,-7 11-1-16,-11 18 1 15,-4 0 0-15,1 10 0 16,-1 4 0-16,12-4 0 16,2-17-1-16,15-8 0 15,14-10-5-15,3-11 0 16,4-13-5-16,7-12 0 0,-11-24-2 16,1-17 0-16,-8 2 10 31,68-9 2-31,-195 133 4 15,92-67 0-15,-7 32 5 16,-7 22 0-16,0 6 1 16,-7 14 1-16,3-3-9 15,1-7 0-15,-5 0-2 16,5-7 0-16,3-4-8 16,0-7 1-16,7-7-4 15,-4-17 1-15</inkml:trace>
  <inkml:trace contextRef="#ctx0" brushRef="#br0" timeOffset="582291.5111">32138 1034 40 0,'-49'-3'20'0,"52"34"-29"0,11-20 38 16,4 0-28-16,3-4 0 16,11-4-3-16,3 1 0 15,7-8 0-15,4-3 0 16,0-3-2-16,0-5 0 15,-4 5-4-15,1-1 1 16,-8 4-2-16,-3 14 0 16</inkml:trace>
  <inkml:trace contextRef="#ctx0" brushRef="#br0" timeOffset="582457.7135">32600 1091 24 0,'-10'0'12'0,"10"0"-4"0,0 0 22 0,0 0-27 15,-4 7 1-15,1 7 1 16,-8-4 0-16,4 12-7 15,0-1 1-15,-7 0 4 16,3 0 0-16,1-7-7 16,-1 0 1-16,7-7-8 15,4-7 0-15,18-21-1 16,7-28 0-16</inkml:trace>
  <inkml:trace contextRef="#ctx0" brushRef="#br0" timeOffset="582584.5676">32724 710 36 0,'-39'28'18'0,"32"32"-34"16,10-35 37-16,4 6-36 15,4 8 1-15</inkml:trace>
  <inkml:trace contextRef="#ctx0" brushRef="#br0" timeOffset="583147.5359">32868 1080 36 0,'-46'-7'18'0,"4"49"-26"0,35-27 36 16,-4 6-27-16,4 10 0 15,0-13 0-15,4-4 0 0,3-3-2 16,7-4 1 0,7 3 1-16,11-10 0 0,-1-7-2 15,5-3 1-15,-5-8-1 16,-6-3 0-16,-11-4 0 15,-7-10 0-15,-7 7-1 16,-7 3 1 0,-18 11 1-1,7 10 0-15,8 1 0 16,10 3 1-16,10 3-1 16,11-3 1-16,4 0 0 15,10 0 0-15,4 0-2 16,0 4 1-16,-1 3 0 15,-6 7 1-15,-4 4 0 16,-7-1 0-16,-7 8 1 16,-7-4 0-16,4 0 0 15,-4-10 1-15,7 0-1 16,-3-4 1-16,3-4-1 16,7-6 1-16,3-8-2 15,-3-3 0-15,4 0-1 0,-4-7 1 16,7 0-2-16,-3 3 1 15,-7 7-1-15,-1 4 0 16,1 4 0-16,-8 3 1 16,1 10 0-16,-4 1 1 15,-4 7 0-15,-6 6 1 16,3-3 0-16,0 1 0 16,3-8 0-16,1 0 0 15,-8 3-2-15,4-6 0 0,3-4-6 16,4 4 0-16,11-1-8 15,21-10 1-15</inkml:trace>
  <inkml:trace contextRef="#ctx0" brushRef="#br0" timeOffset="586406.4417">27263 5402 20 0,'-11'-14'10'0,"4"3"-4"15,7 14 11-15,7-3-15 16,-7 11 0-16,0 3 3 16,0 14 0-16,-7 15-6 15,-4 6 1-15,1 15 3 16,-18 17 0-16,3 7-1 16,7-3 1-16,-10-8-2 15,7-17 1-15,3-7-2 16,8-21 1-16,6-18-3 15,15-14 0-15,6-21-8 16,8-22 0-16</inkml:trace>
  <inkml:trace contextRef="#ctx0" brushRef="#br0" timeOffset="587380.4561">27404 5744 29 0,'-21'-21'14'0,"-1"42"-11"16,15-11 19-16,0 8-22 15,-7 14 0-15,4 10 1 16,-12-3 1-16,12-4-3 16,-8-10 1-16,1-4 1 15,6-3 0-15,-3-18 0 16,7-11 0-16,7-17-1 0,7-7 0 16,14-11 0-16,11-4 1 15,7 15-2-15,-1 3 0 16,-6 8-1-16,7 13 1 15,-14-3 1-15,3 14 0 32,-21 25 0-32,4-1 1 15,-8 1 0-15,-3 7 1 16,-3 3 1-16,3-7 0 0,-11 1-6 16,11-5 1-16,0-3-6 15,11 1 1-15,-1-1-3 16,15-11 0-16</inkml:trace>
  <inkml:trace contextRef="#ctx0" brushRef="#br0" timeOffset="588085.649">27612 5772 26 0,'-14'-18'13'0,"14"18"-14"0,0 0 24 15,7 4-21-15,-7 7 0 16,7-1 0-16,-4 1 1 15,-3-1-4-15,7 4 0 16,-3 1 2-16,3 2 1 16,-7-3-1-16,0-7 1 15,0-3-1-15,0-4 0 0,4-7 0 16,3-7 1 0,14-15-2-16,-11 1 1 0,12-4-2 15,-5 11 1-15,4 4-3 16,1-1 0-16,-5 7-2 15,-6 11 0-15,-1 8-2 16,-10 6 0-16,0 3 0 16,0 1 0-16,0 0 2 15,0-4 0-15,0 0 4 16,0 0 1-16,0 0 4 16,0 4 1-16,0-4 2 15,11-4 1-15,0-3 0 16,-1-7 1-16,11-7-3 15,-3 0 0-15,10-7-2 16,-7-7 1-16,0-4-4 16,-3-3 1-16,-7 3-1 15,-18 1 0-15,3-1-1 0,-14 7 0 16,-3 11-1-16,-7 4 1 16,-11 13-2-16,8 15 1 15,9 7 0-15,1 10 0 16,14 8 0-16,14-1 0 15,14-14 1-15,8-7 1 16,2-6 0-16,1-12 1 16,0-10-3-16,3-7 0 15,-3-7-5-15,0-11 0 16,-4 4-5-16,4-14 1 0</inkml:trace>
  <inkml:trace contextRef="#ctx0" brushRef="#br0" timeOffset="588417.7943">28176 5786 28 0,'0'4'14'0,"0"10"-16"16,0-11 21-16,0 1-19 16,4 3 0-16,-4 14 0 15,-4 0 1 1,-17 15 0-1,-7-8 0-15,7-7 0 16,3-7 0-16,4-10 0 16,-4-15 1-16,18-14-1 15,11-10 0-15,7-4-2 0,3-3 0 16,-7 7 1 0,11 6 1-16,-15 5 0 0,11 3 0 15,-10 10 0-15,7 4 0 16,-8 3-1-16,4 4 0 15,-3 7-8-15,-4 4 0 16,11 3-1-16,-8 0 0 16</inkml:trace>
  <inkml:trace contextRef="#ctx0" brushRef="#br0" timeOffset="588838.2692">28399 5896 26 0,'0'-25'13'0,"10"11"-14"0,1 3 24 0,-1-10-21 16,-3-4 0-16,4-3 1 15,-4 3 0 1,-32 4-5 0,1 11 1-16,-12 13 2 15,5 8 1-15,2 3-2 16,5 3 0-16,13-2-1 16,4-1 1-16,7-4-1 15,11 1 1-15,17-4-1 16,0 0 1-16,4 7 0 15,-4 4 0-15,-7 3 0 16,-7 4 1-16,-7-1 0 16,-7 5 0-16,-17-5 0 15,-4-3 0-15,-1-3 0 16,-6-7 0-16,-4-4 0 0,11-7 0 16,4 0-1-16,3-7 1 15,3 3-1-15,4-7 1 16,14 1-1-16,4-1 1 15,3 1 0-15,7 3 0 16,7 3 0-16,4 8 1 16,7-4-3-16,3 0 0 15,14 0-5-15,4-7 0 16,0-11-5-16,0-7 1 16</inkml:trace>
  <inkml:trace contextRef="#ctx0" brushRef="#br0" timeOffset="589018.3842">28540 5850 28 0,'-11'3'14'0,"11"11"-12"16,0-10 21-16,7 6-23 15,-3 5 1-15,13 2-9 16,12 1 1-16,2-1 2 15,1-13 1-15</inkml:trace>
  <inkml:trace contextRef="#ctx0" brushRef="#br0" timeOffset="590158.4594">29139 5687 25 0,'18'-24'12'0,"-7"17"-1"0,-11-4 18 16,-7-3-26-16,3-4 0 15,-10 1 0-15,-18 3 1 16,0-1-5-16,-10 8 0 16,-7 4 3-16,-1 6 0 15,-6 4-1-15,14 1 0 16,10 2-2-16,11 4 1 0,21 0-1 15,3-3 1 1,64 21 0 0,-3 3 0-1,-15 28 0 1,-17 1 0-16,-22 3 1 16,-13-11 0-16,-25-6 1 15,-1-4 0-15,-6-11-3 16,0-17 0-16,3-11-8 15,11-14 0-15,28-18-3 16,14-21 0-16</inkml:trace>
  <inkml:trace contextRef="#ctx0" brushRef="#br0" timeOffset="590667.64">29298 6023 28 0,'-7'-29'14'0,"39"-17"-11"15,-22 29 21-15,8-4-22 16,-7-4 0-16,-11-3 0 16,0-4 1-16,-4 7-4 15,-10 8 1-15,-7 6 1 16,-11 11 1-16,4 11-2 16,-7 13 1-16,-1 8-1 15,12 3 0-15,6-3 0 0,7-4 0 16,11-6 0-16,4-5 1 15,24-10-5-15,4-7 1 16,14 0-7-16,-7 0 0 16</inkml:trace>
  <inkml:trace contextRef="#ctx0" brushRef="#br0" timeOffset="591240.11">29753 5903 25 0,'0'-39'12'0,"-7"14"-8"0,4 11 14 0,-4 3-16 16,-15 1 1-16,1 6 0 16,-21 8 1-16,0 3-6 15,6 7 0-15,-17 18 4 16,4-4 0-16,0-3-1 16,10-8 1-16,7 1-1 15,14-7 0-15,18-4 0 16,18-11 1-16,-7-7-1 15,10-6 0-15,11-1-1 16,-4 8 1-16,-7-1-1 16,-3 7 0-16,3 8 0 15,-14 3 0-15,-4 11 0 16,-3 6 0-16,0 1 0 16,0 0 0-16,7-4 0 15,-3 0 0-15,14-10 0 16,-8-1 1-1,29-17-4-15,0-7 0 16,-4-11-1-16,4-10 1 16,3-11-3-16,8-7 1 15,-5 0 0-15,-2 8 1 16,-1 2 5-16,-14 12 1 16,-17 9 2-16,-11 12 0 15,-11 3 2-15,-13 14 1 16,-12 10-1-16,-2 8 0 31,-12 24-3-31,15 1 1 0,7 3-3 16,10-7 1-16,7 0-2 15,8 3 0-15,6-3-3 16,15 0 1-16,0-8-5 16,13-13 0-16,8 0-5 15,-3-22 0-15</inkml:trace>
  <inkml:trace contextRef="#ctx0" brushRef="#br0" timeOffset="591855.2924">29990 6107 27 0,'-7'-10'13'0,"-4"-4"-4"15,11 3 19-15,-7 4-26 16,14-4 1-16,4-6-1 16,-1-1 1-16,1-7-4 15,-1-3 0-15,11 3 3 16,1 4 0-16,-1 0-2 16,-4-4 1-16,-6 1-2 15,0-5 1-15,-11 8-1 16,-11 11 1-16,0 10-2 15,-6 10 1-15,-18 19-1 0,-8 9 1 16,-3 8 1-16,15-7 0 16,2 0 0-16,19-7 1 15,20-4 0-15,26-11 0 16,-5-13-4-16,8-8 1 16,7-3-9-16,3 0 1 15</inkml:trace>
  <inkml:trace contextRef="#ctx0" brushRef="#br0" timeOffset="592125.7921">30519 5959 26 0,'0'-14'13'0,"-14"-28"-6"0,7 27 14 0,7 1-20 16,-11 0 0-16,4 0 0 15,-7-3 0-15,3 2-2 16,-6 5 0-16,-5 10 2 16,-2 7 0-16,-11 21-1 15,6 7 1-15,-2 8 0 16,13-4 0 0,43-4-3-1,17-14 0-15,21-18-7 16,8-20 1-16</inkml:trace>
  <inkml:trace contextRef="#ctx0" brushRef="#br0" timeOffset="592320.0886">30678 5536 38 0,'-29'31'19'0,"12"1"-25"0,13-21 31 15,-6 3-25-15,6 7 0 16,-10 7 2-16,3 11 0 15,-6 18-2-15,3 13 0 16,-4-3 1-16,14 4 1 16,1-8-3-16,10-10 0 15,11-11-9-15,17-31 0 0</inkml:trace>
  <inkml:trace contextRef="#ctx0" brushRef="#br0" timeOffset="594796.9107">31806 5123 35 0,'-3'-25'17'0,"-29"29"-12"15,22 3 18-15,-19 14-22 16,-9 25 1-16,-15 14 0 16,-11 14 1-16,4 4-4 15,7 3 0-15,14 0 2 16,8-4 1-16,13-6-1 15,11-8 0-15,25-10-5 16,13-3 1-16,15-18-8 16,11-15 0-16</inkml:trace>
  <inkml:trace contextRef="#ctx0" brushRef="#br0" timeOffset="595098.5016">31955 5102 41 0,'0'-11'20'0,"10"36"-23"0,-10-11 32 0,0 21-29 15,-3 15 1-15,-4 3-1 16,-8 7 1-16,1 3-1 16,-10-10 0-16,-1 3 1 15,4-10 1-15,0-7-4 16,10-7 0-16,11-7-9 16,11-8 0-16</inkml:trace>
  <inkml:trace contextRef="#ctx0" brushRef="#br0" timeOffset="595458.8384">32410 5261 28 0,'31'-64'14'0,"-2"18"-9"0,-29 39 15 15,-7 0-19-15,-15 4 0 16,-13 10 1-16,-18 10 1 16,-3 19-4-16,-4 2 1 15,14-2 2-15,11 2 0 16,21-9-2-16,10 2 1 16,15-2 0-16,13-5 0 15,-6-6-1-15,7-4 0 16,3 4 0-16,-7-1 1 15,-10 1-1-15,-15 3 1 0,-10-3-1 16,-18 6 1-16,-10 5-1 16,-11 2 1-16,11 1-5 15,6-4 0-15,12-6-7 16,20-15 1-16</inkml:trace>
  <inkml:trace contextRef="#ctx0" brushRef="#br0" timeOffset="595773.036">32720 5208 43 0,'0'-18'21'0,"14"-7"-26"15,-14 25 36-15,-7-7-31 16,-3 7 1-16,-15 11-1 16,-10-1 0-16,3 5-1 15,-3 6 1-15,3 0-1 16,7 0 0-16,15 4 0 0,6 3 0 15,11-7 0-15,11 4 0 16,13-4 1-16,12 0 0 16,-4 0 0-16,-4 4 1 15,-7 0-1-15,-14 10 1 16,-21-3-1-16,-18-1 1 16,-13 12-1-16,-8-1 1 15,-14-3 0-15,-4-7 0 0,8-8-2 16,17-6 1-1,18-14-11-15,28-12 0 0</inkml:trace>
  <inkml:trace contextRef="#ctx0" brushRef="#br0" timeOffset="596042.7706">32822 5095 40 0,'-10'-32'20'0,"49"18"-26"15,-29 10 29-15,11 1-23 16,1 3 0-16,6 7 3 16,-4 3 0-16,8 5-2 15,0 9 0-15,-7 8 2 16,-4 24 1-16,-7 1-1 16,-11 6 1-16,-13 4-1 15,-25-10 1-15,-15-1-1 16,-17 4 0-16,-14-7-5 15,-11-7 0-15,-3-18-6 0,17-17 0 16,40-15-6-16,20-34 0 16</inkml:trace>
  <inkml:trace contextRef="#ctx0" brushRef="#br0" timeOffset="596159.7019">33232 5257 22 0,'-67'21'11'0,"35"81"-32"0,28-102 11 0</inkml:trace>
  <inkml:trace contextRef="#ctx0" brushRef="#br0" timeOffset="640711.6381">27704 15519 9 0,'-11'14'4'0,"11"22"-1"0,0-22 4 16,0 3-3-16,0 12 0 16,0 17 3-16,0 24 1 15,0 22-9-15,-7 14 1 16,-4 21 5-16,4 35 1 0,4 0-2 15,3 11 1-15,3 3-2 16,22-17 0-16,-11-35-5 16,14-33 1-16,-6-34-6 15,-1-40 1-15,7-38-3 16,-10-25 0-16</inkml:trace>
  <inkml:trace contextRef="#ctx0" brushRef="#br0" timeOffset="641277.8452">27817 15533 21 0,'-11'-63'10'0,"53"38"-13"0,-24 22 18 16,21 3-16-16,10 7 1 16,15 3 0-16,13-3 0 15,22 4 1-15,35 0 0 16,14-11 1-16,32-11 1 16,25-10 0-16,31-14 1 15,25-11 0-15,25 0 0 16,3 0-1-16,0 14 1 0,-6 15-2 15,-15 13 1 1,25 85-2 0,-89-3 0-16,-52-18 0 15,-46-4 1-15,-22-6 0 16,-24-1 1-16,-14-10-2 16,-14-11 1-16,-7-3 0 15,-1-4 1-15,-2-3-2 16,-8-4 0-16,3 3 0 15,-3 1 1-15,-3 3-1 16,0 11 0-16,-11 14 0 16,-4 17 0-16,-14 4-1 15,-10 0 0-15,-7 14-1 16,0 29 0-16,-1 6 0 16,8-3 0-16,0 11 1 15,7-5 0-15,10 12-2 0,8-4 0 16,3-11-6-16,7-20 1 15,14 6-5-15,-25-31 0 16</inkml:trace>
  <inkml:trace contextRef="#ctx0" brushRef="#br0" timeOffset="641924.6586">27174 17012 23 0,'57'0'11'0,"56"38"-12"0,-71-24 15 16,8 8-14-16,6 9 0 15,18 1-1-15,4 7 1 16,13-4 0-16,8 1 0 16,0-22 1-16,7-4 0 15,10-6 0-15,15-1 0 16,3 1 0-16,14-1 0 15,14 4 0-15,15 0 0 0,17 0-1 16,24 4 1-16,12-4-1 16,13-3 1-16,-3-4-1 15,14-4 0-15,7-3 1 16,7-18 0-16,7-6 1 16,-3-15 0-16,0 0 0 15,-33-3 1-15,-16-1-1 16,-29 11 1-16,-43 11-1 15,-34 10 0-15,-43 15-10 16,-39 24 0-16,-35 14-1 16,-49-3 0-16</inkml:trace>
  <inkml:trace contextRef="#ctx0" brushRef="#br0" timeOffset="646427.9976">29097 15720 25 0,'0'-56'12'0,"25"45"-7"15,-15 4 12-15,-10 0-17 16,11 7 1-16,-11 4 1 15,7-1 1-15,0 4-3 16,-3 0 1-16,6 8 1 16,11 2 1-16,8 8 0 15,9 0 0-15,-6 3-2 16,7 7 1-16,3 7-1 16,1 11 1-16,-15 4-1 15,0 6 1-15,-21 1-1 16,-10 13 0-16,-12 15 0 15,-2 7 1-15,-8-11-1 0,-10-14 0 16,-15-7 0-16,8-14 1 16,10-11 0-16,-6-13 0 15,9-12-1-15,-2-13 1 16,13-8-1-16,7-17 1 16,18-14-1-16,15-7 0 15,16-8 0-15,12-6 0 16,3 6-3-16,14 11 1 0,3 8-11 15,1 10 0-15,-29-11-2 16,1-18 0-16</inkml:trace>
  <inkml:trace contextRef="#ctx0" brushRef="#br0" timeOffset="814684.9512">22645 6513 12 0,'-4'7'6'0,"18"4"0"0,-7-11 6 16,4 0-11-16,0 3 1 16,-1 1 1-16,8-11 0 15,-1-4-4-15,8 0 1 16,3-6 2-16,1 3 0 15,-1-4-1-15,0-3 1 16,-7 3-7-16,0 4 0 16,1 0-1-16,-15 7 0 15</inkml:trace>
  <inkml:trace contextRef="#ctx0" brushRef="#br0" timeOffset="814893.7938">22779 6337 20 0,'-7'-29'10'15,"39"12"-12"-15,-22 13 17 0,8 4-15 16,-4 0 1-16,-4 0-1 16,5 4 1-16,-8 13-1 15,-4 15 0-15,-6 0 0 16,-8 14 1-16,-7 7 0 16,4 3 0-16,-7-7 0 15,11-10 0-15,-1-14-4 16,11-11 0-16,14-14-3 15,4-21 1-15</inkml:trace>
  <inkml:trace contextRef="#ctx0" brushRef="#br0" timeOffset="815613.4345">23181 6083 20 0,'-7'3'10'0,"7"8"-9"0,0-11 16 0,-4 7-15 16,-3 10 0-16,-3 4 0 15,-11 11 1-15,-4 0-4 16,4 7 1-16,-4 3 1 16,4-7 1-16,7-3-1 15,0-7 1-15,7-8-1 16,7-2 1-16,10-12-8 16,15-13 0-16,10-8-2 15,8-10 1-15</inkml:trace>
  <inkml:trace contextRef="#ctx0" brushRef="#br0" timeOffset="815867.2642">23322 6188 25 0,'-25'4'12'0,"11"6"-14"16,11-10 20-16,-1 0-18 16,-6 4 0-16,6 3 0 15,-3 0 1-15,-11 4-1 0,1-1 0 16,-8-3 0-16,4 0 1 15,3 4 1-15,-6-4 0 16,10 0 0-16,3 0 1 16,11 0-1-16,11-3 0 15,3 3 0-15,10-4 1 16,-6 1-3-16,3-1 0 16,0 4-5-16,-3 0 0 15,7 4-4-15,-1-4 1 16</inkml:trace>
  <inkml:trace contextRef="#ctx0" brushRef="#br0" timeOffset="841376.7988">32075 2467 8 0,'141'-8'4'0,"-18"19"-3"16,-88-11 5-16,1 0-6 16,2-7 1-16,12 0 0 15,-4 0 0-15,3-4-4 16,-3 8 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0" timeString="2015-04-30T13:27:00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13233 18730 0,'0'0'15,"0"0"-15,0 0 16,0 0 0,0 0-16,0 0 15,0 0 1,0 0-16,0 0 16,0 0-1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58:17.4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1" timeString="2015-04-30T08:59:52.923"/>
    </inkml:context>
  </inkml:definitions>
  <inkml:trace contextRef="#ctx0" brushRef="#br0">8678 6933 6 0,'201'0'3'0,"-38"-14"-2"0,-107 14 4 16,22 0-6-16,24-4 1 16,7 1 0-16,18-1 0 15,15 4 0-15,-5 0 0 16,-6-7 0-16,-1 7 1 16,-3 0-1-16,-7 3 0 15,0 1 0-15,-14-4 1 0,-4 0-1 16,11 4 1-16,-11 3-1 15,-6 0 0-15,2 3 0 16,1-6 1-16,-7-1-1 16,0-3 1-16,-4 4-2 15,-11-4 1-15,1 3 0 16,0 4 0-16,6 4 0 16,1 0 0-16,-11-1 0 15,-7-3 0-15,-10 0 0 16,-8-3 1-16,0-1-2 15,-6 4 1-15,-15 4-2 16,-7 14 1-16</inkml:trace>
  <inkml:trace contextRef="#ctx1" brushRef="#br0">33860 8479 0,'0'0'0,"0"0"0,0 0 0,0 0 0,0 0 0</inkml:trace>
  <inkml:trace contextRef="#ctx1" brushRef="#br0" timeOffset="1.59684E7">7870 9 0,'0'0'0,"0"0"15,0 0-15,0 0 16,0 0-1,0 0-15,0 0 16,0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08:48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14400 4336 9 0,'-10'-10'4'0,"-1"-8"0"16,11 11 4-16,11-4-4 15,-4 1 0-15,3-4 2 16,12-4 0-16,-1-3-7 16,7 0 0-16,4 0 5 15,7-4 0-15,10 0-2 16,0 4 1-16,4 3-2 15,4-6 1-15,6 3-1 16,4 10 1-16,4 4-1 0,-8-4 1 16,8 1-1-16,6 6 0 15,8 11 0-15,14 4 1 16,3 3-2-16,8 0 1 16,17 4-1-16,14-8 0 15,7-3 0-15,14-3 0 16,22-4 0-16,3-4 0 15,10 1 0-15,18 6 0 16,-10 1 0-16,10 6 0 16,18 8 0-16,-4-4 0 0,18 7-1 15,7-3 1-15,18 0 0 16,-1-4 0-16,26 0 0 16,-1-7 0-16,25 0 0 15,-3-7 0-15,17 0 0 16,-4-11 0-16,15 8 0 15,-4-1 0-15,-7 1 0 16,11 6 0-16,-21 1 1 16,6 6 0-16,-31-6 0 15,-3 7 1-15,-19-4-1 16,-10 0 1-16,-10 0 0 16,-22-4 1-16,-14-3-1 15,-3 0 0-15,-11 0 0 16,-21 0 1-16,-10 0-1 15,-15 0 1-15,-3 0-1 16,-18 0 0-16,-21-3-1 0,-14-1 1 16,-11 4-3-1,-25-3 0-15,-10 3-7 0,-17 7 0 16,-15 10-5-16,-14-6 0 16</inkml:trace>
  <inkml:trace contextRef="#ctx0" brushRef="#br0" timeOffset="27443.1049">23880 10139 8 0,'14'-3'4'0,"39"-11"-1"15,-36 10 4-15,11 1-8 16,8-1 1-16,6 1 0 15,0-1 0-15,11 4 0 16,11-3 0-16,3-8 0 16,3 0 0-16,15 1 0 15,0 3 1-15,10 0-1 16,11 3 1-16,7-3-1 16,7 4 1-16,7-1-1 15,7 4 1-15,0-3-1 16,10 3 0-16,-6 0 0 15,10 3 1-15,-10-3 0 16,6 0 0-16,-3 4 0 0,4-1 0 16,-4-3 0-16,14 0 1 15,-3 4-1-15,0 3 0 16,-4-4-1-16,-7 1 1 16,0 3-1-16,-10 0 1 15,10 0-1-15,-21-3 1 16,0-4-1-16,10 0 1 15,-10 3 0-15,4 1 0 16,-4-4-1-16,-11-4 1 0,11 4 0 16,-7 0 0-16,-4 4 0 15,11-1 0-15,-18-3-1 16,-13 0 0-16,13 0 0 16,7-3 1-16,-10-1-1 15,-18 4 0-15,0 0 0 16,-10 0 0-16,-4 4 0 15,-14-1 0-15,-4 1-1 16,-6-1 1-16,-19 4-4 16,-3-3 0-16,-17 3-2 15,-8-4 1-15</inkml:trace>
  <inkml:trace contextRef="#ctx0" brushRef="#br0" timeOffset="48236.6605">15233 13780 9 0,'-4'-3'4'0,"-3"10"3"16,7-7 5-16,0 0-10 15,0 0 0-15,0 3 2 16,-3 4 0-16,3 4-5 16,3-1 1-16,4 5 2 15,-3 2 1-15,17-3-1 16,-7 0 0-16,0 0-1 0,7-3 1 15,1-4-1-15,6-3 0 16,-7-4-1-16,11-4 1 16,-4-3 0-16,4 0 0 15,3-11 0-15,4 4 0 16,3 0-1-16,1 0 0 16,-8 3 0-16,-3 4 0 15,-4 4-1-15,-11 10 1 16,1 4-1-16,0 6 1 0,-1 8 0 15,-6 3 1-15,10 0 1 16,-7-14 0-16,18-3-1 16,3-11 1-16,8-7-1 15,9-11 1-15,5-6-2 16,-4-5 1-16,-4 12-2 16,1 10 0-16,-12 7 0 15,1 7 1-15,0 7 0 16,-7 11 0-16,7-4 0 15,-1 0 1-15,5-11 1 16,3-2 1-16,-1-12-2 16,5-10 1-16,-4-11-1 15,0-3 1-15,-4 7-1 16,-7 3 0-16,-3 4-7 16,-18 18 1-16,-28 45-5 15,-21 4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1:30.3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20158 10940 5 0,'7'-14'2'0,"7"-11"3"16,-11 18 2-16,1 4-7 15,-1-4 1-15,5 0 0 0,-5 0 0 16,4-4-1-16,0 8 0 16,0-4 1-16,7-1 0 15,0 5 1-15,4-1 0 16,0 4-1-16,3 0 0 16,4 4 0-16,-1 3 0 15,1 4 0-15,7 10 0 16,-4-7-1-16,18-4 1 15,3-10-1-15,4-7 1 0,4-3-1 16,6-1 1-16,4-3-1 16,4 7 0-16,-1 4 0 15,-6 3 0-15,3 3 0 16,7 4 0-16,-11 0 0 16,4-3 0-16,4-4 0 15,3 0 0-15,7 0 0 16,-10-4 0-16,6-3 1 15,1 4 0-15,-8-4-1 16,-3 3 1-16,4 0 0 16,-4 4 0-16,4 0-1 15,-8 0 1-15,-3 4-1 16,-14 3 1-16,3-3-1 16,-3 10 0-16,7-4 0 15,0-3 1-15,-7-3-1 16,-4-4 0-16,4 0 0 15,0 0 0-15,0 0 0 16,-7-7 0-16,-1 3 0 0,-2-3 0 16,-5 4 1-16,-6 3 0 15,0 0-1-15,-8 3 1 16,1 4-1-16,-7 4 1 16,-1 7-7-16,-20 6 1 15</inkml:trace>
  <inkml:trace contextRef="#ctx0" brushRef="#br0" timeOffset="25986.5078">20641 11522 8 0,'-7'-17'4'0,"0"6"-3"16,7 11 5-16,0-3-7 15,0 6 1-15,0-3 0 16,3 4 0-16,1 3 0 15,7 0 0-15,-1 3 0 16,11-6 0-16,-3-1 0 16,7-3 0-16,10-3 0 15,11-4 0-15,0-4 0 16,7 1 1-16,-8-1 0 16,1 0 0-16,-3 4 0 0,-1 4 0 15,7 3 0-15,1 0 0 16,-1 3-1-16,4-3 1 15,3 4-1-15,8-4 0 16,14 3 1-16,-11-3 0 16,3-3-1-16,8-1 1 15,-11-3 0-15,-4 0 1 16,1 0-1-16,6 4 1 16,8-1-2-16,0 4 1 0,-8 4-1 15,15 6 1-15,-4-6-1 16,7-1 1-16,4 1-1 15,7-1 1-15,-11 4-1 16,4 8 0-16,3-8 0 16,-11 3 1-16,19-6-1 15,13-1 0-15,4-3 0 16,11 0 0-16,3-3 1 16,17-1 1-16,-6 4-2 15,-11 4 1-15,-3 6 0 16,6 12 0-16,-3 2-1 15,-14 11 1-15,-3-3-1 16,-12-7 0-16,1-7 0 16,-10 3 1-16,-12-11-1 15,-6-6 1-15,-11-4-1 16,-7-4 1-16,-14-3-1 16,-11 0 1-16,-14 7-7 15,-31 14 0-15</inkml:trace>
  <inkml:trace contextRef="#ctx0" brushRef="#br0" timeOffset="30041.1682">9684 12482 13 0,'0'-14'6'0,"-11"3"-1"0,11 11 6 16,0 0-11-16,0 4 1 16,0-4 1-16,11 0 1 15,-4 0-3-15,7 0 1 16,11-4 2-16,10-6 1 15,14-4 0-15,15-1 0 16,17-2-1-16,14-8 1 16,29-7-2-16,10 8 0 15,10-1-1-15,8-3 1 16,-4 7-2-16,-3 10 1 0,-18 4-1 16,-21 7 1-16,-15 3-1 15,-9 1 0-15,-23 3 0 16,-9 0 1-16,-18-3-2 15,-4 3 1-15,-7 0-9 16,-7 7 0-16</inkml:trace>
  <inkml:trace contextRef="#ctx0" brushRef="#br0" timeOffset="36329.9212">16725 12351 9 0,'4'-7'4'0,"6"-3"-1"0,-10 6 4 15,7 1-7-15,-3-1 1 16,-1-3 0-16,1 4 0 15,7-4-1-15,-4-1 1 16,-4 1 0-16,4 0 0 16,0 0 0-16,7-3 1 15,-3 3-1-15,7-4 0 0,-1 0-1 16,1 8 1-16,10-4-1 16,-10 7 1-16,10-4-1 15,-3-3 0-15,-1 7 0 16,-3 0 0-16,4 0 0 15,0 0 0-15,3 0 0 16,4 0 1-16,0 0-1 16,6 0 1-16,1 0-1 15,7 4 0-15,-4-1 0 16,11 1 1-16,-3-4-1 16,6 0 1-16,-3-4-1 15,-7 1 0-15,7-8 0 16,3 1 1-16,-3 3-1 15,4 0 0-15,-1 0 0 16,-7 7 0-16,8 0 0 16,-1 3 0-16,4 1 0 0,-10-1 0 15,3 4 0-15,7-7 0 16,3 4 0-16,4 3 0 16,0-4 0-16,0-3 0 15,11 0 0-15,-1-14 1 16,1 4-1-16,0 3 0 15,3-1 0-15,-7 1 0 16,-4 7-1-16,1 4 1 16,3 3 0-16,0-3 0 15,-7-1 0-15,0 1 0 16,0-1 0-16,4 1 0 0,-4-1 0 16,0-3 0-16,3 4 0 15,15-8 0-15,-11 1 0 16,7-4 0-16,-3 7 0 15,7-4 0-15,-4 11 0 16,0 0 0-16,0-3 0 16,4 3 1-16,-11-18-1 15,7 4 0-15,4-3 1 16,-1 2 0-16,1 1 0 16,3 0 0-16,-10 4 0 15,-1-4 0-15,-10 0 0 16,-7 3 0-16,-7 1-1 15,0 3 1-15,-7 0-1 16,0 0 0-16,-4 3 0 16,-10-6 1-16,-7 3-3 15,-11-4 0-15,-4 1-5 0,-13 3 1 16</inkml:trace>
  <inkml:trace contextRef="#ctx0" brushRef="#br0" timeOffset="73458.8557">9493 15897 7 0,'-10'-43'3'0,"38"36"-4"0,-21 7 4 16,4 4-3-16,-1-1 0 0,8 5 0 16,-1-5 1-16,5 1 0 15,9-4 0-15,12-4 2 16,20 1 0-16,15-5 0 16,21 1 1-16,10-3-1 15,21-1 1-15,22 4-2 16,-4-3 0-16,0-1-1 15,1 0 0-15,-12 4-1 16,-13 0 1-16,-15 0-1 16,-17 7 1-16,-15 4-2 15,-17 6 1-15,-17 4-5 16,-8 8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3:42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19339 13590 3 0,'-14'-18'1'15,"28"18"0"-15,-14-7 1 0,-7-4-2 16,0-13 0-16,-3-8 1 16,-12-7 1-16,-9-3-1 15,-12-8 0-15,-13 8 2 16,-1 3 1-16,-13 0-1 16,-18-10 1-16,-4 3-1 15,-7 0 0-15,-3-7-1 16,-15-7 1-16,1 0-2 15,-11 4 0-15,-3 7 0 16,-8 13 0-16,0 12-1 16,1 13 1-16,-8 11-1 15,8 25 1-15,-8 10-1 16,7 7 0-16,-3 4 0 16,4 7 0-16,10-11 0 0,0-6 1 15,10 3-1-15,8 6 0 16,-4 8 0-16,14 25 1 15,15 7-1-15,20-22 0 16,1 32 0-16,10 8 1 16,17-1-1-16,12 4 1 15,6 0-1-15,7-25 0 16,11 14 0-16,11-7 0 16,21 4 0-16,17-14 1 0,18 6-1 15,28 1 0-15,15-15 0 16,34-6 1-16,19-8 0 15,20-17 0-15,18-4-1 16,14-10 1-16,11-11-1 16,11 0 1-16,-8-3-1 15,0 0 1-15,-3-8-1 16,-4-13 1-16,11-8-1 16,-21-24 1-16,3-15 0 15,-3-6 0-15,-25-4 0 16,-25-18 1-16,-28 0-1 15,-32-14 0-15,-35-3-1 16,-32 3 1-16,-24 1-1 16,-46-15 0-16,-43-11-1 15,-24 15 1-15,-43 3-1 16,-14 11 0-16,11 28-3 16,4 14 0-16,20 11-4 0,29 20 1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4:52.8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18232 9861 5 0,'-18'-11'2'0,"-28"64"2"16,28-39 3-16,-6 11-7 0,3 0 1 15,-8 10 0-15,-2 11 0 16,2 7-2-16,8 7 1 16,7 3 1-16,7 4 0 15,0 4 0-15,14-1 1 16,0 15-1-16,4 31 1 16,6 15 0-16,-3-1 1 15,4 4-1-15,-4 25 0 16,4-7-1-16,-18-18 1 0,-14-4-1 15,-7-13 0-15,-22-1 0 16,-6-3 0-16,-8-14-1 16,1-11 1-16,-4-3-1 15,11-15 1-15,6-10-1 16,19 4 0-16,9 3-1 16,15 18 1-16,7 10-1 15,8 11 0-15,-5-8 0 16,8 19 1-16,-1 20 0 15,5 8 1-15,-12-11-1 16,1 18 1-16,-4 3 0 16,-7-3 1-16,-7 3 0 15,-7 4 0-15,7 10-1 16,-4-10 1-16,0-8-1 16,8-13 1-16,3 0 0 15,3-11 0-15,8-18 0 16,-7-10 0-16,3-15-1 15,0-13 0-15,10-15 0 16,4-10 0-16,22-10-5 0,10-8 0 16,31-11-5-16,19-38 1 15</inkml:trace>
  <inkml:trace contextRef="#ctx0" brushRef="#br0" timeOffset="3587.3195">21802 10090 10 0,'0'-39'5'0,"-7"22"-5"0,3 17 6 15,1 0-7-15,-1 0 1 16,-7 0 0-16,4 7 0 16,0 7 0-16,-7 7 1 0,4 7 1 15,3 15 0-15,3 20 0 16,1 8 1-16,6 6-1 15,4 4 1-15,4 15-2 16,10 16 1-16,4 5-1 16,-8 3 0-16,-3-11-1 15,-14 4 1-15,-14 18-1 16,-7-8 1-16,-11 1 0 16,-14-19 0-16,-3-9 0 15,-4-12 1-15,11-13-2 16,3-11 1-16,14-7-1 15,4-7 0-15,14-1-1 16,11 5 1-16,10 6-1 16,14 18 1-16,7 8-1 15,0 23 1-15,-6 44 0 16,-5 9 0-16,-6 29 0 0,-11 14 1 16,-7-10 0-16,-14-1 1 15,-4-3-2-15,-13-14 1 16,-8-14 0-16,-4-14 1 15,8 3 1-15,0-21 0 16,3-18 0-16,11-3 0 16,7-21 0-16,10-18 0 15,8-11-1-15,3-10 0 16,7-14-1-16,4-4 0 16,13-7-3-16,1-3 0 0,0-4-2 15,3-4 1-15,-3-3-6 16,0-3 0-16,14-8-1 15,-11-27 1-15</inkml:trace>
  <inkml:trace contextRef="#ctx0" brushRef="#br0" timeOffset="13136.3524">25365 9875 7 0,'39'-35'3'0,"-25"3"0"0,-14 32 3 16,-4 7-5-16,-3 11 0 16,-18 13-1-16,-10 5 1 15,-11 13-1-15,4 11 0 16,-15 14 0-16,-3 4 1 15,4-1 0-15,0-3 1 16,6-10 0-16,11-4 0 0,11-7 0 16,11 7 1-1,6 3-1-15,22 15 1 0,3 17-2 16,14 14 1-16,7 8-1 16,-3 17 0-1,7 92-1 1,-15-11 1-16,-13-25 0 15,-15-10 0-15,-24-28 0 16,-18-7 0-16,-17-15 0 16,-8 1 0-16,-10-8-1 15,14-21 1-15,11-10-1 16,13-14 0-16,8-18 0 16,7-7 0-16,3-4-1 15,11 4 1-15,-4 7 0 16,8 18 0-16,6-4-1 15,4 10 1-15,0 4 0 16,4 18 0-16,3 14 0 16,3 7 0-16,5 0 1 0,-5 4 0 15,4 6-1-15,0-3 1 16,-3-10 0-16,0-8 0 16,-4-6-1-16,0-8 1 15,0-3 0-15,10-4 1 16,5-14 0-16,-1-7 0 15,3-10-1-15,5-22 0 16,-1-14-1-16,7-10 0 16,7-18-4-16,18-14 0 0,0-7-4 15,11-8 0-15</inkml:trace>
  <inkml:trace contextRef="#ctx0" brushRef="#br0" timeOffset="24020.334">28529 9836 12 0,'-102'-25'6'0,"31"-13"-7"16,64 27 7-16,-3 0-6 15,10 1 0-15,-4 3-1 16,-3 7 1-16,7 7-1 16,-11 7 1-16,1 0 0 15,3 0 0-15,3 0 0 16,-6 0 0-16,3 0 0 15,-4 1 1-15,8-5-1 16,-5 8 1-16,8-4-1 0,8 0 1 16,-5 4-1-16,4 6 1 15,-3 1-2-15,3 14 1 16,-7 10 0-16,0 25 0 16,0 18-1-16,-7 3 1 15,-4 8 0-15,-10 27 0 16,10 18 0-16,-17 8 0 15,-4 23-1-15,4 26 1 16,0-7 0-16,14 27 1 0,-4-2 1 16,8 13 0-16,10 11 0 15,10-11 0-15,-3 11 0 16,14-10 1-16,-17-1-1 16,3 11 1-16,-18-21-2 15,-10 7 1-15,-18-4-1 16,-10-21 0-16,-4-3-1 15,-3-11 1-15,13-14-1 16,1-29 1-16,17-6-1 16,15-18 1-16,27-7-2 15,12-14 1-15,13-15-6 16,28-13 0-16</inkml:trace>
  <inkml:trace contextRef="#ctx0" brushRef="#br0" timeOffset="25207.0223">29027 9893 3 0,'-29'-11'1'0,"12"7"10"15,24 4-8-15,7-7-2 16,11-10 1-16,6 3 0 16,12-4 0-16,6 7-3 15,11 1 0-15,-7 3 2 16,3 3 0-16,8 8-1 15,3-1 1-15,-4 1 0 16,8 3 0-16,10 0 0 16,-10-4 0-16,-4-3 0 15,-14-3 1-15,-15 3-1 16,1-7 0-16,-18 3 0 0,-3 4 0 16,-14 0-1-16,-15 7 0 15,0 7-1-15,-3 4 1 16,0 10-1-16,4 1 1 15,-12 2-1-15,19 12 0 16,-4 10 1-16,7 31 0 16,7 19 0-16,-4 2 1 15,-3 22-1-15,11 39 1 0,0 0 0 16,3 28 1-16,7 7-1 16,-11-49 1-16,15 102-1 15,-11-11 1-15,0 29 0 16,-3-8 0-16,-4-6-1 15,-4 3 1-15,-13-21-1 16,-4-7 0-16,-11-18-1 16,-10-14 1-16,0-3 0 15,-4-4 0-15,14-4 0 16,4-14 1-16,10 4-1 16,1-3 1-16,10-1-2 15,10-24 0-15,1-7-4 16,-1-15 1-16,5-6-6 15,-5-19 1-15</inkml:trace>
  <inkml:trace contextRef="#ctx0" brushRef="#br0" timeOffset="25657.7376">28116 15410 12 0,'-31'-7'6'0,"52"46"-3"16,-7-25 4-16,14 3-6 16,4 1 0-16,24-4 1 15,8-3 0-15,20-11-2 16,8-4 1-16,-7-6 3 16,14-4 0-16,3-4 0 15,25 0 0-15,-7 1 0 16,0-5 1-16,3 12-2 15,-3 6 0-15,-10 8-2 16,-19-1 1-16,-13 4-2 16,-25 1 1-16,-18-1-3 15,-24-4 1-15,-15 1-5 16,-6-4 1-16,-12-4-4 16,8-24 0-16</inkml:trace>
  <inkml:trace contextRef="#ctx0" brushRef="#br0" timeOffset="26408.7814">30215 13240 16 0,'-7'-38'8'0,"7"20"-4"0,4 14 10 0,-4 4-14 16,3 0 1-16,4 0 1 16,-3 4 1-16,3 7-2 15,-3 3 0-15,6 10 2 16,1 5 1-16,6 2-1 16,-6 8 1-16,14 10-2 15,-4-3 1-15,-7 0-1 16,7 0 0-16,4 0-1 15,-8-7 1-15,1 0-1 16,-7-11 0-16,-8-4-1 16,-3-6 0-16,0-4-4 15,-3-3 1-15,3-4-7 16,3-11 0-16,11-10 0 16,0-25 0-16</inkml:trace>
  <inkml:trace contextRef="#ctx0" brushRef="#br0" timeOffset="26589.5706">30628 13262 35 0,'-35'-25'17'0,"-11"39"-24"0,32-7 37 15,-7 11-30-15,3 6 0 16,-10 15 0-16,3 0 1 16,-3 7-1-16,0 3 0 0,0-3 0 15,-1 7 1 1,-24 3-11-1,15-6 1-15</inkml:trace>
  <inkml:trace contextRef="#ctx0" brushRef="#br0" timeOffset="26738.6641">30113 13597 37 0,'-7'-14'18'0,"28"21"-22"16,-3-11 27-16,21-3-22 15,10 0 0-15,22 3-7 16,6 4 0-16,18 4-1 16,-3-4 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5:58.2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22123 9808 4 0,'14'-11'2'0,"3"1"-2"0,-6 6 2 16,-4 1-3-16,4-4 1 16,10 0 1-16,4-1 1 15,-4 5-1-15,3-4 0 16,5 3 1-16,-5-3 0 0,8 0 1 16,10-3 1-16,8-8-1 15,-1-3 0-15,15 0-1 16,13 0 0-16,-6 3 0 15,-4 0 0-15,-14 8-1 16,-7 3 0-16,-8 0 0 16,-9 7 0-16,-8 0-1 15,-11 3 1-15,-6 4-5 16,-8 4 0-16,-6-1-1 16,-11 8 0-16</inkml:trace>
  <inkml:trace contextRef="#ctx0" brushRef="#br0" timeOffset="1187.1737">25005 9755 12 0,'18'-7'6'0,"20"-21"-4"16,-31 17 10-16,4 0-11 15,10-6 0-15,11-1 1 16,7 1 0-16,10-5-3 16,0 5 1-16,4-1 1 15,7 4 0-15,0 3-1 16,-3 4 1-16,-15 4-3 15,-14 6 0-15,-24 8-3 16,-29 7 1-16</inkml:trace>
  <inkml:trace contextRef="#ctx0" brushRef="#br0" timeOffset="1321.8201">24818 9861 21 0,'7'-11'10'0,"113"-14"-9"0,-67 8 18 16,35-4-18-16,25 3 0 15,7 7-9-15,3 15 1 16,-10 14 4-16,-28-25 0 16</inkml:trace>
  <inkml:trace contextRef="#ctx0" brushRef="#br0" timeOffset="8001.1089">23996 11910 9 0,'49'-3'4'0,"40"-1"-1"16,-65 8 4-16,22-4-7 15,14 0 0-15,11 3 0 16,17-3 0-16,11-3 0 16,28 6 0-16,10-3 1 15,18 0 1-15,1 0-1 0,-1 0 1 16,4-3-1-16,-1 3 1 15,5 0-1-15,6-4 1 16,21 4-1-16,8 4 0 16,3 3 0-16,14 7 1 15,0 4 0-15,22-4 0 16,-22 3 0-16,-14-13 0 16,-10-4 0-16,-19-4 0 15,-20 1 0-15,-11-4 0 16,-21-7 0-16,-3 3 0 15,-22-3-1-15,0 0 0 0,-10-4-1 16,3 4 0-16,-17 4 0 16,-4-5 0-16,-22 8-1 15,-6 4 0-15,-11 3-2 16,-17 3 1-16,-29 8-6 16,-42-7 1-16</inkml:trace>
  <inkml:trace contextRef="#ctx0" brushRef="#br0" timeOffset="12176.9175">29072 11519 17 0,'0'0'8'0,"18"17"-1"0,-7-13 8 15,10 0-14-15,0-4 1 16,7-4 0-16,4-10 0 15,-4 3-3-15,4 1 1 16,-4-4 1-16,0-4 0 16,-14 0-1-16,11 1 0 15,-21-1-1-15,-4 4 1 16,-4 0-1-16,-3 3 1 16,-11 4-2-16,4 0 1 15,-3 0-1-15,6 4 0 0,4-1-4 16,-4 0 1-16,11 4-1 15,0 0 0-15</inkml:trace>
  <inkml:trace contextRef="#ctx0" brushRef="#br0" timeOffset="12776.4857">29090 10891 21 0,'-11'-21'10'0,"11"17"-12"0,4 11 20 0,3 11-17 16,-7 7 0-16,0 6 0 16,0 12 1-16,0 6-3 15,0 0 1-15,-7 8 1 16,3 10 1-16,-3-7-2 16,7 3 1-16,-3 1 0 15,-4-8 0-15,-4-10 1 16,1-11 0-16,6-17-1 15,-3-14 1-15,7-18 0 16,-3-25 0-16,6-7-1 16,4-18 1-16,4-10-2 15,10-7 0-15,0-4 0 16,18 22 0-16,3 10 0 16,8 14 0-16,-1 15-1 15,4 13 1-15,14 14-8 16,7 19 0-16</inkml:trace>
  <inkml:trace contextRef="#ctx0" brushRef="#br0" timeOffset="26815.1087">27598 13381 28 0,'-4'-63'14'0,"25"38"-13"0,1 22 15 0,16 3-14 16,12 7 1-16,-1 3-3 15,4 1 0-15,7 7-2 16,0-1 0-16,-11-3-1 15,-6-7 1-15,-8 0-6 16,-14-3 0-16</inkml:trace>
  <inkml:trace contextRef="#ctx0" brushRef="#br0" timeOffset="27024.0943">27958 13367 19 0,'-32'-3'9'0,"11"-1"-5"16,21 4 12-16,-7 18-16 15,3 10 0-15,4 7 0 16,-7 8 1-16,-4 17-2 16,1 7 1-16,-8 14 0 15,-3 25 1-15,0 10-1 0,-7-6 1 16,7-19-1 0,-1-13 0-16,12-15-4 0,-1-24 1 15,4-18-3-15,25-31 0 16</inkml:trace>
  <inkml:trace contextRef="#ctx0" brushRef="#br0" timeOffset="27323.9642">28176 13399 22 0,'43'-99'11'0,"24"57"-15"15,-46 38 20-15,0 8-17 16,0 7 1-16,-10 6 0 16,-4 11 0-16,-14 15 0 15,-7 3 0-15,-4 3 0 16,-10-3 1-16,-4-4 0 16,0-3 0-16,1-11 0 15,6-3 1-15,21-7-1 16,8-8 1-16,21-3 0 15,10-3 1-15,21-1-8 16,-3 1 0-16,7-1-2 16,7-13 0-16</inkml:trace>
  <inkml:trace contextRef="#ctx0" brushRef="#br0" timeOffset="27625.4418">28977 13272 11 0,'25'-21'5'0,"-15"14"3"0,-10 7 5 16,-3 3-11-16,-8 8 0 0,-17 10 2 16,0 14 1-16,-4 15-6 15,-21 17 1-15,-7 3 4 16,-17 29 0-16,-22 28-1 15,4 21 0-15,-22 4 0 16,15-14 0-16,0-1-1 16,13-17 1-16,19-25-3 15,10-17 1-15,21-29-6 16,18-27 0-16,28-29-4 16,25-29 0-16</inkml:trace>
  <inkml:trace contextRef="#ctx0" brushRef="#br0" timeOffset="27865.499">29019 13858 26 0,'32'-64'13'0,"-21"43"-14"0,-11 21 20 16,7 4-20-16,-7-4 1 15,-7 10 0-15,-14 18 0 16,-8 18 0-16,-13 32 1 15,3-1-1-15,-14 12 1 16,-3-15 0-16,10-4 1 16,0-10-1-16,14-10 1 15,11-15-5-15,0-14 0 16,3-17-4-16,11-18 0 16</inkml:trace>
  <inkml:trace contextRef="#ctx0" brushRef="#br0" timeOffset="28149.3891">28960 13791 26 0,'91'-81'13'0,"-13"52"-8"15,-64 29 20-15,4 7-27 16,3 11 0-16,0 7 3 16,-3 14 0-16,-8 13-2 15,8 12 0-15,-15-4-2 16,4-4 1-16,-14-6 0 16,-3-15 1-16,-11-14-2 15,-8-10 0-15,-2-11 2 16,-8-11 0-16,0-3 1 15,14-4 1-15,4 8 0 16,11 3 1-16,2 17 1 16,16 8 0-16,-5 14-1 15,8 7 1-15,10 6-1 16,-11 5 1-16,8 3-4 16,0-4 0-16,-4-3-6 0,3-7 0 15,5-7-2-15,-1-15 0 16</inkml:trace>
  <inkml:trace contextRef="#ctx0" brushRef="#br0" timeOffset="29380.0759">29478 13625 35 0,'0'-60'17'0,"14"-4"-24"16,-3 54 36-16,-1-1-30 15,12 15 1-15,-8 6-1 16,7 8 0-16,-7 7 0 16,7 3 1-16,-10-7-1 15,-8 0 1-15,-6-3-1 16,-4 0 1-16,-11-4 0 16,0 0 0-16,4-4 0 0,0 1 0 31,4 3-1-31,10 0 0 15,7 0 0-15,-4-3 0 16,1 6 0-16,-4 5 0 16,-4 2 0-16,-6 1 0 15,-1 0 2-15,-3 3 0 16,-4-3-2-16,1-1 1 16,-5-6-7-16,1 3 0 15</inkml:trace>
  <inkml:trace contextRef="#ctx0" brushRef="#br0" timeOffset="29770.9103">29750 14101 35 0,'-7'-42'17'0,"17"17"-22"0,1 25 29 15,-1 0-24-15,12 7 0 16,2 7-1-16,-3 4 0 16,8 3-3-16,-5 0 1 15,-2-3-6-15,-5-4 1 16</inkml:trace>
  <inkml:trace contextRef="#ctx0" brushRef="#br0" timeOffset="29907.2694">29700 14165 22 0,'-38'-11'11'0,"16"39"-4"16,26-24 15-16,3-1-21 16,14 8 1-16,11 3-1 15,14 4 1-15,14-4-11 16,3 0 0-16</inkml:trace>
  <inkml:trace contextRef="#ctx0" brushRef="#br0" timeOffset="30236.618">30748 14281 23 0,'35'-35'11'0,"-6"-25"-4"0,-26 39 12 16,-3-4-18-16,-10 0 1 15,-12 8-2-15,-13 13 1 16,-25 11-1-16,-10 21 0 0,-15 15 2 15,-10 13 1-15,14 4-1 16,21 7 0-16,17 7 1 16,36-3 0-16,28-4-2 15,18-18 0-15,28-14-11 16,7-20 0-16</inkml:trace>
  <inkml:trace contextRef="#ctx0" brushRef="#br0" timeOffset="30389.2685">30826 14584 44 0,'-7'-24'22'0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7:08.5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9564 3962 2 0,'3'0'1'0,"36"-7"1"16,-25 4 2-16,4-1-3 15,14-3 1-15,17 4-1 16,11 3 1-16,11 0-3 16,17 3 1-16,-4 1 1 15,26 3 0-15,17 7-1 16,10 3 1-16,15-2-1 0,10 2 0 15,29 4 0-15,-4 1 0 16,3-1 0-16,18 0 1 16,-3-3-1-16,14-1 1 15,-8 4-1-15,22-7 1 16,18 1-1-16,6-12 1 16,15 1 0-16,7-11 1 15,13-4 0-15,-2-3 0 16,6 3 0-16,-7-3 0 15,11 7 0-15,-11-3 0 0,8 10-1 16,-1-8 1-16,15 8-2 16,-8-14 1-16,0 4-1 15,-3-8 0-15,-3 8 0 16,-12-8 1-16,-10 0-2 16,1 4 1-16,-15 4 0 15,-14-1 0-15,-15 0 0 16,-6 4 1-16,-11 0-1 15,-10 0 0-15,-29 0 0 16,1 0 1-16,-22 0-1 16,-24 4 1-16,-15-1-1 15,-10 1 1-15,-25-5-1 16,-14 1 1-16,-11 0-1 16,-10-3 1-16,-10-1 0 15,-8 1 0-15,-11-1-1 16,1 0 0-16,-7 4-6 15,-11 11 1-15</inkml:trace>
  <inkml:trace contextRef="#ctx0" brushRef="#br0" timeOffset="37818.9108">10418 8795 5 0,'3'-7'2'0,"8"11"1"0,-4-4 3 0,10-4-6 16,4-3 1-16,-3 4 1 15,7-1 1-15,0 8-4 16,10-1 1-16,11 1 2 16,7-4 1-16,10 0-2 15,4 0 1-15,7 0-1 16,7 0 0-16,4 3 0 16,10-3 1-16,0 0-2 15,11 0 0-15,0 4 1 16,7 3 0-16,7 0 0 15,3-4 0-15,22 1-1 16,-7 3 1-16,10 0 0 16,-7-3 0-16,4 3-1 15,-15 7 1-15,11 0-1 16,-3 0 1-16,3 4-1 16,7-1 0-16,25 1 0 15,17-7 1-15,12 3-1 0,-1-7 1 16,10-4-1-16,-3 1 0 15,4-8-1-15,10-6 1 16,8-1 0-16,2-3 1 16,-6 3-1-16,-3 1 0 15,-12 3 0-15,-17 3 1 16,-21 8 0-16,-18 3 1 16,-31 0-2-16,-15 0 0 0,-17 0 0 15,-15 0 1-15,-2 0-1 16,-15-3 1-16,-8-4-1 15,-2 0 1-15,-8-7 0 16,-3-4 0-16,0-3-1 16,-15 0 0-16,-6 3-7 15,-28 18 1-15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425.34338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8:18:46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9088 3380 9 0,'28'-14'4'0,"39"-7"0"0,-50 21 4 0,12 0-5 16,2-4 0-16,5 8 1 15,13-4 1-15,11 0-7 16,4 0 1-16,13-4 3 16,29 1 1-16,10 6-3 15,11-6 1-15,22 3-1 16,16 0 1-16,1 0-1 16,21 0 1-16,4 10-1 15,3-2 0-15,14 2 0 16,14 4 1-16,0 0-1 15,15 8 0-15,10-15-1 16,10 3 1-16,15-3 0 16,6-3 0-16,8-4 0 15,4-4 0-15,-8 1 0 0,7-11 1 16,-7 3 0-16,-10-3 0 16,0 10 0-16,-15-3 0 15,8 4 0-15,-8 3 1 16,-3 0-1-16,-3 0 0 15,-8 0-1-15,-17-4 1 16,-18 1 1-16,-3-1 0 16,-33-6 0-16,-9 3 0 15,-8-1 0-15,-25 5 0 0,-10 3 0 16,-7 0 1-16,-21 3-3 16,-18 1 1-16,-7 3 0 15,-10 0 0-15,-15 4-1 16,-10 3 1-16,-8 3-1 15,-13 5 0-15,-8-1-5 16,-10 7 1-16,-17 11-6 16,-12-22 1-16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4-30T02:55:22.905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E80348-528B-43A4-B8D3-AAC73DC1BD14}" emma:medium="tactile" emma:mode="ink">
          <msink:context xmlns:msink="http://schemas.microsoft.com/ink/2010/main" type="inkDrawing" rotatedBoundingBox="8302,14385 13220,13273 13264,13464 8345,14575" semanticType="underline" shapeName="Other">
            <msink:sourceLink direction="with" ref="{E83DF97F-1DCD-4134-A5B5-BD7878B172C9}"/>
          </msink:context>
        </emma:interpretation>
      </emma:emma>
    </inkml:annotationXML>
    <inkml:trace contextRef="#ctx0" brushRef="#br0">-3 1038 19 0,'0'5'9'0,"23"-10"-3"16,-23 5 10-16,0 5-14 16,6 0 0-16,0 5 0 15,11-5 1-15,0-5-3 16,7-5 1-16,10-5 3 16,12-11 0-16,24 1 0 15,28-11 0-15,23 0 0 16,12-10 1-16,23 0-3 15,40-5 1-15,29-5-2 16,29-11 1-16,46-5-1 16,24-15 0-16,22 0-1 15,12-10 1-15,0-6 0 16,-6 16 1-16,-46 5-1 16,-35 21 0-16,-34 20 0 15,-18 21 1-15,-46 9-5 0,-40 17 1 16,-41 4-11-16,-40 6 0 15</inkml:trace>
  </inkml:traceGroup>
</inkml:ink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A1B0-862D-4909-A7DB-D8ADA062DFCA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88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6587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68564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913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25858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417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3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57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68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62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451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7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41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7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320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smtClean="0"/>
              <a:t>5/14/2015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7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smtClean="0"/>
              <a:pPr/>
              <a:t>5/14/2015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70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  <p:sldLayoutId id="2147483865" r:id="rId12"/>
    <p:sldLayoutId id="2147483866" r:id="rId13"/>
    <p:sldLayoutId id="2147483867" r:id="rId14"/>
    <p:sldLayoutId id="2147483868" r:id="rId15"/>
    <p:sldLayoutId id="214748386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13" Type="http://schemas.openxmlformats.org/officeDocument/2006/relationships/image" Target="../media/image14.emf"/><Relationship Id="rId3" Type="http://schemas.openxmlformats.org/officeDocument/2006/relationships/image" Target="../media/image90.emf"/><Relationship Id="rId7" Type="http://schemas.openxmlformats.org/officeDocument/2006/relationships/image" Target="../media/image110.emf"/><Relationship Id="rId12" Type="http://schemas.openxmlformats.org/officeDocument/2006/relationships/customXml" Target="../ink/ink14.xml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11" Type="http://schemas.openxmlformats.org/officeDocument/2006/relationships/image" Target="../media/image130.emf"/><Relationship Id="rId5" Type="http://schemas.openxmlformats.org/officeDocument/2006/relationships/image" Target="../media/image10.emf"/><Relationship Id="rId15" Type="http://schemas.openxmlformats.org/officeDocument/2006/relationships/image" Target="../media/image19.emf"/><Relationship Id="rId10" Type="http://schemas.openxmlformats.org/officeDocument/2006/relationships/customXml" Target="../ink/ink13.xml"/><Relationship Id="rId4" Type="http://schemas.openxmlformats.org/officeDocument/2006/relationships/customXml" Target="../ink/ink10.xml"/><Relationship Id="rId9" Type="http://schemas.openxmlformats.org/officeDocument/2006/relationships/image" Target="../media/image18.emf"/><Relationship Id="rId14" Type="http://schemas.openxmlformats.org/officeDocument/2006/relationships/customXml" Target="../ink/ink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h.pku.edu.cn/teachers/yaoy/Fall2014" TargetMode="External"/><Relationship Id="rId2" Type="http://schemas.openxmlformats.org/officeDocument/2006/relationships/hyperlink" Target="mailto:yuany@math.pku.edu.c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banshu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42760" y="1077209"/>
            <a:ext cx="9828056" cy="2262781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solidFill>
                  <a:srgbClr val="C00000"/>
                </a:solidFill>
              </a:rPr>
              <a:t>A Mathematical Introduction to Data </a:t>
            </a:r>
            <a:r>
              <a:rPr lang="en-US" altLang="zh-CN" sz="3600" dirty="0" smtClean="0">
                <a:solidFill>
                  <a:srgbClr val="C00000"/>
                </a:solidFill>
              </a:rPr>
              <a:t>Science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Lecture </a:t>
            </a:r>
            <a:r>
              <a:rPr lang="en-US" altLang="zh-CN" dirty="0" smtClean="0"/>
              <a:t>0: Introduction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3880965"/>
            <a:ext cx="8915399" cy="2022698"/>
          </a:xfrm>
        </p:spPr>
        <p:txBody>
          <a:bodyPr/>
          <a:lstStyle/>
          <a:p>
            <a:r>
              <a:rPr lang="en-US" altLang="zh-CN" dirty="0" smtClean="0"/>
              <a:t>Yuan Yao </a:t>
            </a:r>
          </a:p>
          <a:p>
            <a:r>
              <a:rPr lang="en-US" altLang="zh-CN" dirty="0" smtClean="0"/>
              <a:t>Peking University</a:t>
            </a:r>
          </a:p>
          <a:p>
            <a:r>
              <a:rPr lang="en-US" altLang="zh-TW" smtClean="0"/>
              <a:t>2015.4.30.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3" y="5389376"/>
            <a:ext cx="1015873" cy="102857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/>
              <p14:cNvContentPartPr/>
              <p14:nvPr/>
            </p14:nvContentPartPr>
            <p14:xfrm>
              <a:off x="4534917" y="3705334"/>
              <a:ext cx="1361160" cy="4579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21237" y="3694174"/>
                <a:ext cx="1389960" cy="4834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406" y="5389376"/>
            <a:ext cx="5304917" cy="107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3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Quantify the Falsifiability and Occam’s Razor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961423"/>
            <a:ext cx="8915400" cy="4056919"/>
          </a:xfrm>
        </p:spPr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Information </a:t>
            </a:r>
            <a:r>
              <a:rPr lang="en-US" altLang="zh-CN" dirty="0">
                <a:solidFill>
                  <a:srgbClr val="FF0000"/>
                </a:solidFill>
              </a:rPr>
              <a:t>Complexity </a:t>
            </a:r>
            <a:r>
              <a:rPr lang="en-US" altLang="zh-CN" dirty="0" smtClean="0">
                <a:solidFill>
                  <a:srgbClr val="FF0000"/>
                </a:solidFill>
              </a:rPr>
              <a:t>for model uncertainty </a:t>
            </a:r>
          </a:p>
          <a:p>
            <a:pPr lvl="1"/>
            <a:r>
              <a:rPr lang="en-US" altLang="zh-CN" dirty="0" smtClean="0"/>
              <a:t>V. </a:t>
            </a:r>
            <a:r>
              <a:rPr lang="en-US" altLang="zh-CN" dirty="0" err="1" smtClean="0"/>
              <a:t>Vapnik</a:t>
            </a:r>
            <a:r>
              <a:rPr lang="en-US" altLang="zh-CN" dirty="0" smtClean="0"/>
              <a:t>, Statistical Learning Theory, 1970s</a:t>
            </a:r>
          </a:p>
          <a:p>
            <a:pPr lvl="1"/>
            <a:r>
              <a:rPr lang="en-US" altLang="zh-CN" dirty="0" smtClean="0"/>
              <a:t>Kearns and </a:t>
            </a:r>
            <a:r>
              <a:rPr lang="en-US" altLang="zh-CN" dirty="0" err="1" smtClean="0"/>
              <a:t>Vazirani</a:t>
            </a:r>
            <a:r>
              <a:rPr lang="en-US" altLang="zh-CN" dirty="0" smtClean="0"/>
              <a:t>, An Introduction to Computational Learning Theory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Yet big data brings up computational challenges… </a:t>
            </a:r>
            <a:endParaRPr lang="en-US" altLang="zh-CN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2995444" y="4826491"/>
              <a:ext cx="1780200" cy="379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87884" y="4811371"/>
                <a:ext cx="180000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3051244" y="4900651"/>
              <a:ext cx="1664280" cy="436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9004" y="4889491"/>
                <a:ext cx="168768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8" name="Ink 47"/>
              <p14:cNvContentPartPr/>
              <p14:nvPr/>
            </p14:nvContentPartPr>
            <p14:xfrm>
              <a:off x="2772244" y="4518331"/>
              <a:ext cx="2343600" cy="19735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63604" y="4509691"/>
                <a:ext cx="2368800" cy="19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0" name="Ink 49"/>
              <p14:cNvContentPartPr/>
              <p14:nvPr/>
            </p14:nvContentPartPr>
            <p14:xfrm>
              <a:off x="2210825" y="3747391"/>
              <a:ext cx="7821000" cy="29178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93545" y="3731553"/>
                <a:ext cx="7855920" cy="2950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4" name="Ink 53"/>
              <p14:cNvContentPartPr/>
              <p14:nvPr/>
            </p14:nvContentPartPr>
            <p14:xfrm>
              <a:off x="6799564" y="4239691"/>
              <a:ext cx="2907720" cy="21819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83724" y="4223491"/>
                <a:ext cx="2935440" cy="22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8" name="Ink 67"/>
              <p14:cNvContentPartPr/>
              <p14:nvPr/>
            </p14:nvContentPartPr>
            <p14:xfrm>
              <a:off x="6801724" y="4725331"/>
              <a:ext cx="2886840" cy="3366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88044" y="4710931"/>
                <a:ext cx="291312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" name="Ink 3"/>
              <p14:cNvContentPartPr/>
              <p14:nvPr/>
            </p14:nvContentPartPr>
            <p14:xfrm>
              <a:off x="2735640" y="2256840"/>
              <a:ext cx="7888320" cy="355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31320" y="2252520"/>
                <a:ext cx="7895160" cy="356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582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5435" y="556579"/>
            <a:ext cx="9899178" cy="1348421"/>
          </a:xfrm>
        </p:spPr>
        <p:txBody>
          <a:bodyPr/>
          <a:lstStyle/>
          <a:p>
            <a:r>
              <a:rPr lang="en-US" altLang="zh-CN" dirty="0" smtClean="0"/>
              <a:t>Larry Wasserman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in his “All of Statistics”</a:t>
            </a:r>
            <a:endParaRPr lang="zh-CN" alt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886" y="2713752"/>
            <a:ext cx="2287480" cy="3163536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613" y="556579"/>
            <a:ext cx="5765387" cy="588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4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36" y="280055"/>
            <a:ext cx="8911687" cy="1280890"/>
          </a:xfrm>
        </p:spPr>
        <p:txBody>
          <a:bodyPr/>
          <a:lstStyle/>
          <a:p>
            <a:r>
              <a:rPr lang="en-US" altLang="zh-CN" dirty="0" smtClean="0"/>
              <a:t>Data have structures, mathematically universal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9646" y="1679608"/>
            <a:ext cx="8983085" cy="4350277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err="1" smtClean="0">
                <a:solidFill>
                  <a:srgbClr val="FF0000"/>
                </a:solidFill>
              </a:rPr>
              <a:t>Sparsity</a:t>
            </a:r>
            <a:r>
              <a:rPr lang="en-US" altLang="zh-CN" dirty="0" smtClean="0"/>
              <a:t> structure lies in the core of high dimensional data analysis</a:t>
            </a:r>
          </a:p>
          <a:p>
            <a:pPr lvl="1"/>
            <a:r>
              <a:rPr lang="en-US" altLang="zh-CN" dirty="0" smtClean="0"/>
              <a:t>Low dimensional vector spaces</a:t>
            </a:r>
          </a:p>
          <a:p>
            <a:pPr lvl="1"/>
            <a:r>
              <a:rPr lang="en-US" altLang="zh-CN" dirty="0" smtClean="0"/>
              <a:t>Low rank matrices, tensors, etc.</a:t>
            </a:r>
          </a:p>
          <a:p>
            <a:r>
              <a:rPr lang="en-US" altLang="zh-CN" dirty="0" smtClean="0"/>
              <a:t>Lecture 1: Sample mean and Covariance (PCA/MDS):  Fisher’s Principle of Maximum Likelihood Estimate, yet things might go wrong --</a:t>
            </a:r>
          </a:p>
          <a:p>
            <a:pPr lvl="1"/>
            <a:r>
              <a:rPr lang="en-US" altLang="zh-CN" dirty="0" smtClean="0"/>
              <a:t>Stein’s </a:t>
            </a:r>
            <a:r>
              <a:rPr lang="en-US" altLang="zh-CN" dirty="0"/>
              <a:t>phenomenon and shrinkage</a:t>
            </a:r>
          </a:p>
          <a:p>
            <a:pPr lvl="1"/>
            <a:r>
              <a:rPr lang="en-US" altLang="zh-CN" dirty="0" smtClean="0"/>
              <a:t>Random matrix theory and failure of PCA</a:t>
            </a:r>
          </a:p>
          <a:p>
            <a:r>
              <a:rPr lang="en-US" altLang="zh-CN" dirty="0" smtClean="0"/>
              <a:t>Lecture 2: Generalized PCA/MDS</a:t>
            </a:r>
          </a:p>
          <a:p>
            <a:pPr lvl="1"/>
            <a:r>
              <a:rPr lang="en-US" altLang="zh-CN" dirty="0"/>
              <a:t>R</a:t>
            </a:r>
            <a:r>
              <a:rPr lang="en-US" altLang="zh-CN" dirty="0" smtClean="0"/>
              <a:t>andom projections and compressed sensing</a:t>
            </a:r>
          </a:p>
          <a:p>
            <a:pPr lvl="1"/>
            <a:r>
              <a:rPr lang="en-US" altLang="zh-CN" dirty="0" smtClean="0"/>
              <a:t>PCA/MDS with uncertainty</a:t>
            </a:r>
          </a:p>
          <a:p>
            <a:pPr lvl="1"/>
            <a:r>
              <a:rPr lang="en-US" altLang="zh-CN" dirty="0" smtClean="0"/>
              <a:t>Nonlinear manifold learning</a:t>
            </a:r>
          </a:p>
          <a:p>
            <a:r>
              <a:rPr lang="en-US" altLang="zh-CN" dirty="0" smtClean="0"/>
              <a:t>Lecture 3: topological and geometric structures of data</a:t>
            </a:r>
          </a:p>
          <a:p>
            <a:pPr lvl="1"/>
            <a:r>
              <a:rPr lang="en-US" altLang="zh-CN" dirty="0" smtClean="0"/>
              <a:t>From graphs to </a:t>
            </a:r>
            <a:r>
              <a:rPr lang="en-US" altLang="zh-CN" dirty="0" err="1" smtClean="0"/>
              <a:t>simplicial</a:t>
            </a:r>
            <a:r>
              <a:rPr lang="en-US" altLang="zh-CN" dirty="0" smtClean="0"/>
              <a:t> complexes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54800" y="2012040"/>
              <a:ext cx="5579640" cy="300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1920" y="2007360"/>
                <a:ext cx="5587920" cy="301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145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Seminar 1: Sparse Recovery or Variable Selection via Differential Equations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LASSO path is biased</a:t>
            </a:r>
          </a:p>
          <a:p>
            <a:r>
              <a:rPr lang="en-US" altLang="zh-CN" dirty="0" smtClean="0"/>
              <a:t>Nonconvex optimization/regularization is hard to find global optimizer</a:t>
            </a:r>
          </a:p>
          <a:p>
            <a:r>
              <a:rPr lang="en-US" altLang="zh-CN" dirty="0" smtClean="0"/>
              <a:t>A simple dynamics of </a:t>
            </a:r>
            <a:r>
              <a:rPr lang="en-US" altLang="zh-CN" dirty="0" smtClean="0">
                <a:solidFill>
                  <a:srgbClr val="FF0000"/>
                </a:solidFill>
              </a:rPr>
              <a:t>dual gradient descent</a:t>
            </a:r>
            <a:r>
              <a:rPr lang="en-US" altLang="zh-CN" dirty="0" smtClean="0"/>
              <a:t> of LASSO leads us: model selection consistency with </a:t>
            </a:r>
            <a:r>
              <a:rPr lang="en-US" altLang="zh-CN" dirty="0" err="1" smtClean="0"/>
              <a:t>debias</a:t>
            </a:r>
            <a:r>
              <a:rPr lang="en-US" altLang="zh-CN" dirty="0" smtClean="0"/>
              <a:t>, provably under the nearly same condition for LASSO.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98080" y="161640"/>
              <a:ext cx="10044720" cy="6573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0880" y="158400"/>
                <a:ext cx="10059120" cy="658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18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Seminar 2: Applied Hodge Theory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Data Analysis on </a:t>
            </a:r>
            <a:r>
              <a:rPr lang="en-US" altLang="zh-CN" dirty="0" err="1" smtClean="0"/>
              <a:t>simplicial</a:t>
            </a:r>
            <a:r>
              <a:rPr lang="en-US" altLang="zh-CN" dirty="0" smtClean="0"/>
              <a:t> complexes, extension from graphs</a:t>
            </a:r>
          </a:p>
          <a:p>
            <a:r>
              <a:rPr lang="en-US" altLang="zh-CN" dirty="0" smtClean="0"/>
              <a:t>Computer Vision: optical flow decomposition for object tracking</a:t>
            </a:r>
          </a:p>
          <a:p>
            <a:r>
              <a:rPr lang="en-US" altLang="zh-CN" dirty="0" smtClean="0"/>
              <a:t>Statistical Ranking: preference aggregation via crowdsourcing pairwise ranking data</a:t>
            </a:r>
          </a:p>
          <a:p>
            <a:r>
              <a:rPr lang="en-US" altLang="zh-CN" dirty="0" smtClean="0"/>
              <a:t>Game theory: every finite game admits a direct sum of potential game and harmonic (zero-sum) game 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63880" y="6742800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4520" y="673344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6182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Acknowledgement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Weinan E, PKU and Princeton</a:t>
            </a:r>
          </a:p>
          <a:p>
            <a:r>
              <a:rPr lang="en-US" altLang="zh-CN" dirty="0" smtClean="0"/>
              <a:t>Amit Singer, Princeton</a:t>
            </a:r>
          </a:p>
          <a:p>
            <a:r>
              <a:rPr lang="en-US" altLang="zh-CN" dirty="0"/>
              <a:t>Bin Yu, UC Berkeley and PKU</a:t>
            </a:r>
          </a:p>
          <a:p>
            <a:r>
              <a:rPr lang="en-US" altLang="zh-CN" dirty="0" smtClean="0"/>
              <a:t>As well as numerous students in the past few years.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33200" y="3240"/>
              <a:ext cx="9356760" cy="3049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3840" y="-6120"/>
                <a:ext cx="9375480" cy="306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000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Short Course Information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Instructor: </a:t>
            </a:r>
            <a:r>
              <a:rPr lang="zh-CN" altLang="en-US" dirty="0" smtClean="0"/>
              <a:t>姚远</a:t>
            </a:r>
            <a:endParaRPr lang="en-US" altLang="zh-CN" dirty="0" smtClean="0"/>
          </a:p>
          <a:p>
            <a:r>
              <a:rPr lang="en-US" altLang="zh-CN" dirty="0" smtClean="0"/>
              <a:t>Email: </a:t>
            </a:r>
            <a:r>
              <a:rPr lang="en-US" altLang="zh-CN" dirty="0" smtClean="0">
                <a:hlinkClick r:id="rId2"/>
              </a:rPr>
              <a:t>yuany@math.pku.edu.cn</a:t>
            </a:r>
            <a:r>
              <a:rPr lang="en-US" altLang="zh-CN" dirty="0" smtClean="0"/>
              <a:t>	</a:t>
            </a:r>
          </a:p>
          <a:p>
            <a:r>
              <a:rPr lang="en-US" altLang="zh-CN" dirty="0" smtClean="0"/>
              <a:t>Base Course Website: </a:t>
            </a:r>
            <a:r>
              <a:rPr lang="en-US" altLang="zh-CN" dirty="0" smtClean="0">
                <a:hlinkClick r:id="rId3"/>
              </a:rPr>
              <a:t>http://www.math.pku.edu.cn/teachers/yaoy/Fall2014</a:t>
            </a:r>
            <a:endParaRPr lang="en-US" altLang="zh-CN" dirty="0" smtClean="0"/>
          </a:p>
          <a:p>
            <a:r>
              <a:rPr lang="en-US" altLang="zh-CN" dirty="0" err="1" smtClean="0"/>
              <a:t>Ebanshu</a:t>
            </a:r>
            <a:r>
              <a:rPr lang="en-US" altLang="zh-CN" dirty="0" smtClean="0"/>
              <a:t> public lectures: </a:t>
            </a:r>
            <a:r>
              <a:rPr lang="en-US" altLang="zh-CN" dirty="0" smtClean="0">
                <a:hlinkClick r:id="rId4"/>
              </a:rPr>
              <a:t>http://www.ebanshu.com/</a:t>
            </a:r>
            <a:endParaRPr lang="en-US" altLang="zh-CN" dirty="0" smtClean="0"/>
          </a:p>
          <a:p>
            <a:r>
              <a:rPr lang="en-US" altLang="zh-CN" dirty="0" smtClean="0"/>
              <a:t>Time &amp; Venue: </a:t>
            </a:r>
          </a:p>
          <a:p>
            <a:pPr lvl="1"/>
            <a:r>
              <a:rPr lang="en-US" altLang="zh-CN" dirty="0" smtClean="0"/>
              <a:t>Seminar 1, </a:t>
            </a:r>
            <a:r>
              <a:rPr lang="en-US" altLang="zh-CN" dirty="0"/>
              <a:t>A Dynamic Approach to Sparse </a:t>
            </a:r>
            <a:r>
              <a:rPr lang="en-US" altLang="zh-CN" dirty="0" smtClean="0"/>
              <a:t>Recovery, </a:t>
            </a:r>
            <a:r>
              <a:rPr lang="en-US" altLang="zh-CN" dirty="0" smtClean="0">
                <a:solidFill>
                  <a:srgbClr val="0070C0"/>
                </a:solidFill>
              </a:rPr>
              <a:t>May 1</a:t>
            </a:r>
            <a:r>
              <a:rPr lang="en-US" altLang="zh-CN" dirty="0" smtClean="0"/>
              <a:t>, NCTS</a:t>
            </a:r>
          </a:p>
          <a:p>
            <a:pPr lvl="1"/>
            <a:r>
              <a:rPr lang="en-US" altLang="zh-CN" dirty="0" smtClean="0"/>
              <a:t>Lecture 1, 2, 3</a:t>
            </a:r>
            <a:r>
              <a:rPr lang="en-US" altLang="zh-CN" dirty="0"/>
              <a:t>:</a:t>
            </a:r>
            <a:r>
              <a:rPr lang="en-US" altLang="zh-CN" dirty="0" smtClean="0"/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May 5, 6, 7</a:t>
            </a:r>
            <a:r>
              <a:rPr lang="en-US" altLang="zh-CN" dirty="0" smtClean="0"/>
              <a:t>; 3-5pm, 107 Hung-</a:t>
            </a:r>
            <a:r>
              <a:rPr lang="en-US" altLang="zh-CN" dirty="0" err="1" smtClean="0"/>
              <a:t>Ching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Bldg</a:t>
            </a:r>
            <a:r>
              <a:rPr lang="en-US" altLang="zh-CN" dirty="0" smtClean="0"/>
              <a:t>, NCU</a:t>
            </a:r>
          </a:p>
          <a:p>
            <a:pPr lvl="1"/>
            <a:r>
              <a:rPr lang="en-US" altLang="zh-CN" dirty="0" smtClean="0"/>
              <a:t>Seminar 2, </a:t>
            </a:r>
            <a:r>
              <a:rPr lang="en-US" altLang="zh-CN" dirty="0"/>
              <a:t>Applied Hodge </a:t>
            </a:r>
            <a:r>
              <a:rPr lang="en-US" altLang="zh-CN" dirty="0" smtClean="0"/>
              <a:t>Theory, </a:t>
            </a:r>
            <a:r>
              <a:rPr lang="en-US" altLang="zh-CN" dirty="0" smtClean="0">
                <a:solidFill>
                  <a:srgbClr val="0070C0"/>
                </a:solidFill>
              </a:rPr>
              <a:t>May 8</a:t>
            </a:r>
            <a:r>
              <a:rPr lang="en-US" altLang="zh-CN" dirty="0" smtClean="0"/>
              <a:t>, NCTS</a:t>
            </a:r>
          </a:p>
        </p:txBody>
      </p:sp>
    </p:spTree>
    <p:extLst>
      <p:ext uri="{BB962C8B-B14F-4D97-AF65-F5344CB8AC3E}">
        <p14:creationId xmlns:p14="http://schemas.microsoft.com/office/powerpoint/2010/main" val="282444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593" y="0"/>
            <a:ext cx="9835103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176440" y="1442880"/>
              <a:ext cx="5611320" cy="3582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2840" y="1436760"/>
                <a:ext cx="5619240" cy="359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23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827" y="0"/>
            <a:ext cx="9479047" cy="694663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413880" y="3900240"/>
              <a:ext cx="5713920" cy="1823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11000" y="3896280"/>
                <a:ext cx="5721840" cy="182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244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340" y="0"/>
            <a:ext cx="950583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5711040" y="4592520"/>
              <a:ext cx="1515600" cy="756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06000" y="4587840"/>
                <a:ext cx="1526760" cy="7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492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157017"/>
            <a:ext cx="8679152" cy="642257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6351120" y="3504240"/>
              <a:ext cx="4675320" cy="2205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46080" y="3500640"/>
                <a:ext cx="4684680" cy="221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796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458" y="0"/>
            <a:ext cx="9124154" cy="673679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964280" y="3439440"/>
              <a:ext cx="3133440" cy="1840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61760" y="3434760"/>
                <a:ext cx="3140640" cy="185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214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152" y="0"/>
            <a:ext cx="9197520" cy="68245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443040" y="1383120"/>
              <a:ext cx="4016160" cy="1847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40520" y="1378440"/>
                <a:ext cx="4023360" cy="18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347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676" y="32983"/>
            <a:ext cx="9178471" cy="678323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271680" y="1201680"/>
              <a:ext cx="3310920" cy="7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68800" y="1196640"/>
                <a:ext cx="3320280" cy="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262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898</TotalTime>
  <Words>289</Words>
  <Application>Microsoft Office PowerPoint</Application>
  <PresentationFormat>Widescreen</PresentationFormat>
  <Paragraphs>46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微軟正黑體</vt:lpstr>
      <vt:lpstr>幼圆</vt:lpstr>
      <vt:lpstr>Arial</vt:lpstr>
      <vt:lpstr>Century Gothic</vt:lpstr>
      <vt:lpstr>Wingdings 3</vt:lpstr>
      <vt:lpstr>Wisp</vt:lpstr>
      <vt:lpstr>A Mathematical Introduction to Data Science Lecture 0: Introduction</vt:lpstr>
      <vt:lpstr>Short Course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Quantify the Falsifiability and Occam’s Razor</vt:lpstr>
      <vt:lpstr>Larry Wasserman in his “All of Statistics”</vt:lpstr>
      <vt:lpstr>Data have structures, mathematically universal</vt:lpstr>
      <vt:lpstr>Seminar 1: Sparse Recovery or Variable Selection via Differential Equations</vt:lpstr>
      <vt:lpstr>Seminar 2: Applied Hodge Theory</vt:lpstr>
      <vt:lpstr>Acknowledgement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Probability &amp; Statistics</dc:title>
  <dc:creator>Yuan Yao</dc:creator>
  <cp:lastModifiedBy>Yuan Yao</cp:lastModifiedBy>
  <cp:revision>83</cp:revision>
  <cp:lastPrinted>2015-03-04T03:42:54Z</cp:lastPrinted>
  <dcterms:created xsi:type="dcterms:W3CDTF">2015-03-03T03:51:26Z</dcterms:created>
  <dcterms:modified xsi:type="dcterms:W3CDTF">2015-05-14T11:00:10Z</dcterms:modified>
</cp:coreProperties>
</file>

<file path=docProps/thumbnail.jpeg>
</file>